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09ebec1ea45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9689ab8834f35"/>
  </p:sldMasterIdLst>
  <p:sldIdLst>
    <p:sldId xmlns:r="http://schemas.openxmlformats.org/officeDocument/2006/relationships" id="256" r:id="R88827629b063465c"/>
    <p:sldId xmlns:r="http://schemas.openxmlformats.org/officeDocument/2006/relationships" id="257" r:id="R7076f88182664556"/>
    <p:sldId xmlns:r="http://schemas.openxmlformats.org/officeDocument/2006/relationships" id="258" r:id="R6a1d5cbc136f41b8"/>
    <p:sldId xmlns:r="http://schemas.openxmlformats.org/officeDocument/2006/relationships" id="259" r:id="R71a8616198424c6c"/>
    <p:sldId xmlns:r="http://schemas.openxmlformats.org/officeDocument/2006/relationships" id="260" r:id="Ra289999b63cb4c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9689ab8834f35" /><Relationship Type="http://schemas.openxmlformats.org/officeDocument/2006/relationships/slide" Target="/ppt/slides/slide1.xml" Id="R88827629b063465c" /><Relationship Type="http://schemas.openxmlformats.org/officeDocument/2006/relationships/slide" Target="/ppt/slides/slide2.xml" Id="R7076f88182664556" /><Relationship Type="http://schemas.openxmlformats.org/officeDocument/2006/relationships/slide" Target="/ppt/slides/slide3.xml" Id="R6a1d5cbc136f41b8" /><Relationship Type="http://schemas.openxmlformats.org/officeDocument/2006/relationships/slide" Target="/ppt/slides/slide4.xml" Id="R71a8616198424c6c" /><Relationship Type="http://schemas.openxmlformats.org/officeDocument/2006/relationships/slide" Target="/ppt/slides/slide5.xml" Id="Ra289999b63cb4c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aae868581e4a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6be41f7344443" /><Relationship Type="http://schemas.openxmlformats.org/officeDocument/2006/relationships/theme" Target="/ppt/slideMasters/theme/theme1.xml" Id="R5c1f56e356784f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e6be41f734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6c482b66340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51e56e066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1b7c8c681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41194c217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0794ea9b41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