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5622f353fe4b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92c53e03b94ec3"/>
  </p:sldMasterIdLst>
  <p:sldIdLst>
    <p:sldId xmlns:r="http://schemas.openxmlformats.org/officeDocument/2006/relationships" id="256" r:id="Rd71a68feb2e34dd3"/>
    <p:sldId xmlns:r="http://schemas.openxmlformats.org/officeDocument/2006/relationships" id="257" r:id="R76a8e74bd0f04c38"/>
    <p:sldId xmlns:r="http://schemas.openxmlformats.org/officeDocument/2006/relationships" id="258" r:id="R3ec559e2fef14386"/>
    <p:sldId xmlns:r="http://schemas.openxmlformats.org/officeDocument/2006/relationships" id="259" r:id="Rd7b636e9358b4524"/>
    <p:sldId xmlns:r="http://schemas.openxmlformats.org/officeDocument/2006/relationships" id="260" r:id="Rc5b9277b27cc4b81"/>
    <p:sldId xmlns:r="http://schemas.openxmlformats.org/officeDocument/2006/relationships" id="261" r:id="R852c652b310f454d"/>
    <p:sldId xmlns:r="http://schemas.openxmlformats.org/officeDocument/2006/relationships" id="262" r:id="R8d85ee290fff48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92c53e03b94ec3" /><Relationship Type="http://schemas.openxmlformats.org/officeDocument/2006/relationships/slide" Target="/ppt/slides/slide1.xml" Id="Rd71a68feb2e34dd3" /><Relationship Type="http://schemas.openxmlformats.org/officeDocument/2006/relationships/slide" Target="/ppt/slides/slide2.xml" Id="R76a8e74bd0f04c38" /><Relationship Type="http://schemas.openxmlformats.org/officeDocument/2006/relationships/slide" Target="/ppt/slides/slide3.xml" Id="R3ec559e2fef14386" /><Relationship Type="http://schemas.openxmlformats.org/officeDocument/2006/relationships/slide" Target="/ppt/slides/slide4.xml" Id="Rd7b636e9358b4524" /><Relationship Type="http://schemas.openxmlformats.org/officeDocument/2006/relationships/slide" Target="/ppt/slides/slide5.xml" Id="Rc5b9277b27cc4b81" /><Relationship Type="http://schemas.openxmlformats.org/officeDocument/2006/relationships/slide" Target="/ppt/slides/slide6.xml" Id="R852c652b310f454d" /><Relationship Type="http://schemas.openxmlformats.org/officeDocument/2006/relationships/slide" Target="/ppt/slides/slide7.xml" Id="R8d85ee290fff48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67b6b5788642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dc50c654a49d0" /><Relationship Type="http://schemas.openxmlformats.org/officeDocument/2006/relationships/theme" Target="/ppt/slideMasters/theme/theme1.xml" Id="R65a57126e9794b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2dc50c654a49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dcd21945047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255bcbfba4c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a02192d2649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a69e17b4a4f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df7d0a8c74c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c002eab0b42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00042c2ec46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MOLAND TOTAL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MOLAND TOTAL AS ble etablert [år] og holder til i Finnsnes.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35 413 871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6 163 028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4 693 630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19 983 460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37 070 642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R.B.I.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FROSTAMO INVEST AS  –  45,0 %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Botnhågveien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9308 Finnsnes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MOLAND TOTAL AS</a:t>
            </a:r>
          </a:p>
        </p:txBody>
      </p:sp>
    </p:spTree>
  </p:cSld>
  <p:clrMapOvr>
    <a:masterClrMapping xmlns:a="http://schemas.openxmlformats.org/drawingml/2006/main"/>
  </p:clrMapOvr>
</p:sld>
</file>