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74639daef94e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814d2215464336"/>
  </p:sldMasterIdLst>
  <p:sldIdLst>
    <p:sldId xmlns:r="http://schemas.openxmlformats.org/officeDocument/2006/relationships" id="256" r:id="Rf761417e49f14f3a"/>
    <p:sldId xmlns:r="http://schemas.openxmlformats.org/officeDocument/2006/relationships" id="257" r:id="R031d3f8619ee4ff0"/>
    <p:sldId xmlns:r="http://schemas.openxmlformats.org/officeDocument/2006/relationships" id="258" r:id="R1d22ef9510ca48cc"/>
    <p:sldId xmlns:r="http://schemas.openxmlformats.org/officeDocument/2006/relationships" id="259" r:id="R6a5db70969f243f4"/>
    <p:sldId xmlns:r="http://schemas.openxmlformats.org/officeDocument/2006/relationships" id="260" r:id="R2d805fce88364ebc"/>
    <p:sldId xmlns:r="http://schemas.openxmlformats.org/officeDocument/2006/relationships" id="261" r:id="R28bcb7262769433a"/>
    <p:sldId xmlns:r="http://schemas.openxmlformats.org/officeDocument/2006/relationships" id="262" r:id="Rd01503a59fa44d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814d2215464336" /><Relationship Type="http://schemas.openxmlformats.org/officeDocument/2006/relationships/slide" Target="/ppt/slides/slide1.xml" Id="Rf761417e49f14f3a" /><Relationship Type="http://schemas.openxmlformats.org/officeDocument/2006/relationships/slide" Target="/ppt/slides/slide2.xml" Id="R031d3f8619ee4ff0" /><Relationship Type="http://schemas.openxmlformats.org/officeDocument/2006/relationships/slide" Target="/ppt/slides/slide3.xml" Id="R1d22ef9510ca48cc" /><Relationship Type="http://schemas.openxmlformats.org/officeDocument/2006/relationships/slide" Target="/ppt/slides/slide4.xml" Id="R6a5db70969f243f4" /><Relationship Type="http://schemas.openxmlformats.org/officeDocument/2006/relationships/slide" Target="/ppt/slides/slide5.xml" Id="R2d805fce88364ebc" /><Relationship Type="http://schemas.openxmlformats.org/officeDocument/2006/relationships/slide" Target="/ppt/slides/slide6.xml" Id="R28bcb7262769433a" /><Relationship Type="http://schemas.openxmlformats.org/officeDocument/2006/relationships/slide" Target="/ppt/slides/slide7.xml" Id="Rd01503a59fa44d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4e84fcffd545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5cf0fc0094318" /><Relationship Type="http://schemas.openxmlformats.org/officeDocument/2006/relationships/theme" Target="/ppt/slideMasters/theme/theme1.xml" Id="R6de7eed2efb140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15cf0fc00943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a3d559b5e44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f318ce7dc41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c829636ad4f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a00fed03a47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46943fcee46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5ac2597e143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c44f2c9d44b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ANDERSEN OG AKSNES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OG AKSNES RØRLEGGERBEDRIFT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159 048 881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19 240 740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16 388 836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26 710 985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55 541 324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Vakås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79 81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joar@aa-ror.no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911 978 261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