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af9fe3353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76e6a53c14190"/>
  </p:sldMasterIdLst>
  <p:sldIdLst>
    <p:sldId xmlns:r="http://schemas.openxmlformats.org/officeDocument/2006/relationships" id="256" r:id="Re942717789b24efa"/>
    <p:sldId xmlns:r="http://schemas.openxmlformats.org/officeDocument/2006/relationships" id="257" r:id="Re74b4812e3d248fb"/>
    <p:sldId xmlns:r="http://schemas.openxmlformats.org/officeDocument/2006/relationships" id="258" r:id="Ra3a9159a841c45e5"/>
    <p:sldId xmlns:r="http://schemas.openxmlformats.org/officeDocument/2006/relationships" id="259" r:id="R8e361ccc305c4801"/>
    <p:sldId xmlns:r="http://schemas.openxmlformats.org/officeDocument/2006/relationships" id="260" r:id="Reeab030c6bda4942"/>
    <p:sldId xmlns:r="http://schemas.openxmlformats.org/officeDocument/2006/relationships" id="261" r:id="R2574fea1f13448a1"/>
    <p:sldId xmlns:r="http://schemas.openxmlformats.org/officeDocument/2006/relationships" id="262" r:id="R787715c23f96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76e6a53c14190" /><Relationship Type="http://schemas.openxmlformats.org/officeDocument/2006/relationships/slide" Target="/ppt/slides/slide1.xml" Id="Re942717789b24efa" /><Relationship Type="http://schemas.openxmlformats.org/officeDocument/2006/relationships/slide" Target="/ppt/slides/slide2.xml" Id="Re74b4812e3d248fb" /><Relationship Type="http://schemas.openxmlformats.org/officeDocument/2006/relationships/slide" Target="/ppt/slides/slide3.xml" Id="Ra3a9159a841c45e5" /><Relationship Type="http://schemas.openxmlformats.org/officeDocument/2006/relationships/slide" Target="/ppt/slides/slide4.xml" Id="R8e361ccc305c4801" /><Relationship Type="http://schemas.openxmlformats.org/officeDocument/2006/relationships/slide" Target="/ppt/slides/slide5.xml" Id="Reeab030c6bda4942" /><Relationship Type="http://schemas.openxmlformats.org/officeDocument/2006/relationships/slide" Target="/ppt/slides/slide6.xml" Id="R2574fea1f13448a1" /><Relationship Type="http://schemas.openxmlformats.org/officeDocument/2006/relationships/slide" Target="/ppt/slides/slide7.xml" Id="R787715c23f96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032de6cd7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ffa100254e9c" /><Relationship Type="http://schemas.openxmlformats.org/officeDocument/2006/relationships/theme" Target="/ppt/slideMasters/theme/theme1.xml" Id="Rc32601d2efe4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affa10025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6f3a9450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80899c17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ce8babeb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f5df576a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fa28a9db5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ea5f5c0f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69705c0f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