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01557b7fb4d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4f4f6f96c4254"/>
  </p:sldMasterIdLst>
  <p:sldIdLst>
    <p:sldId xmlns:r="http://schemas.openxmlformats.org/officeDocument/2006/relationships" id="256" r:id="Rec0847d3a99f4bb3"/>
    <p:sldId xmlns:r="http://schemas.openxmlformats.org/officeDocument/2006/relationships" id="257" r:id="Rbf8b12bbbedd46f3"/>
    <p:sldId xmlns:r="http://schemas.openxmlformats.org/officeDocument/2006/relationships" id="258" r:id="R251ab346277641a3"/>
    <p:sldId xmlns:r="http://schemas.openxmlformats.org/officeDocument/2006/relationships" id="259" r:id="R4a61fd330c264474"/>
    <p:sldId xmlns:r="http://schemas.openxmlformats.org/officeDocument/2006/relationships" id="260" r:id="Rafff0ba7f975456b"/>
    <p:sldId xmlns:r="http://schemas.openxmlformats.org/officeDocument/2006/relationships" id="261" r:id="Rb98bf43ed890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4f4f6f96c4254" /><Relationship Type="http://schemas.openxmlformats.org/officeDocument/2006/relationships/slide" Target="/ppt/slides/slide1.xml" Id="Rec0847d3a99f4bb3" /><Relationship Type="http://schemas.openxmlformats.org/officeDocument/2006/relationships/slide" Target="/ppt/slides/slide2.xml" Id="Rbf8b12bbbedd46f3" /><Relationship Type="http://schemas.openxmlformats.org/officeDocument/2006/relationships/slide" Target="/ppt/slides/slide3.xml" Id="R251ab346277641a3" /><Relationship Type="http://schemas.openxmlformats.org/officeDocument/2006/relationships/slide" Target="/ppt/slides/slide4.xml" Id="R4a61fd330c264474" /><Relationship Type="http://schemas.openxmlformats.org/officeDocument/2006/relationships/slide" Target="/ppt/slides/slide5.xml" Id="Rafff0ba7f975456b" /><Relationship Type="http://schemas.openxmlformats.org/officeDocument/2006/relationships/slide" Target="/ppt/slides/slide6.xml" Id="Rb98bf43ed890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58e456e9a45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d9667b804472" /><Relationship Type="http://schemas.openxmlformats.org/officeDocument/2006/relationships/theme" Target="/ppt/slideMasters/theme/theme1.xml" Id="R64450386acd7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9d9667b80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a37ac342049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8c15aa0a449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a0334792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d8db6e444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e430370f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31d93edaf42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