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53ee05053045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f4dc17eb3a4c75"/>
  </p:sldMasterIdLst>
  <p:sldIdLst>
    <p:sldId xmlns:r="http://schemas.openxmlformats.org/officeDocument/2006/relationships" id="256" r:id="R58f1c930090d4716"/>
    <p:sldId xmlns:r="http://schemas.openxmlformats.org/officeDocument/2006/relationships" id="257" r:id="R4f7318d49e6641d7"/>
    <p:sldId xmlns:r="http://schemas.openxmlformats.org/officeDocument/2006/relationships" id="258" r:id="R47c3048c527a4d2f"/>
    <p:sldId xmlns:r="http://schemas.openxmlformats.org/officeDocument/2006/relationships" id="259" r:id="R08913b38595e4b6e"/>
    <p:sldId xmlns:r="http://schemas.openxmlformats.org/officeDocument/2006/relationships" id="260" r:id="R37b2590b3d2f45f5"/>
    <p:sldId xmlns:r="http://schemas.openxmlformats.org/officeDocument/2006/relationships" id="261" r:id="Rb594d84174954cbd"/>
    <p:sldId xmlns:r="http://schemas.openxmlformats.org/officeDocument/2006/relationships" id="262" r:id="R9b7bc19ce1424c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4dc17eb3a4c75" /><Relationship Type="http://schemas.openxmlformats.org/officeDocument/2006/relationships/slide" Target="/ppt/slides/slide1.xml" Id="R58f1c930090d4716" /><Relationship Type="http://schemas.openxmlformats.org/officeDocument/2006/relationships/slide" Target="/ppt/slides/slide2.xml" Id="R4f7318d49e6641d7" /><Relationship Type="http://schemas.openxmlformats.org/officeDocument/2006/relationships/slide" Target="/ppt/slides/slide3.xml" Id="R47c3048c527a4d2f" /><Relationship Type="http://schemas.openxmlformats.org/officeDocument/2006/relationships/slide" Target="/ppt/slides/slide4.xml" Id="R08913b38595e4b6e" /><Relationship Type="http://schemas.openxmlformats.org/officeDocument/2006/relationships/slide" Target="/ppt/slides/slide5.xml" Id="R37b2590b3d2f45f5" /><Relationship Type="http://schemas.openxmlformats.org/officeDocument/2006/relationships/slide" Target="/ppt/slides/slide6.xml" Id="Rb594d84174954cbd" /><Relationship Type="http://schemas.openxmlformats.org/officeDocument/2006/relationships/slide" Target="/ppt/slides/slide7.xml" Id="R9b7bc19ce1424c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afd4a229544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b7493cf904f61" /><Relationship Type="http://schemas.openxmlformats.org/officeDocument/2006/relationships/theme" Target="/ppt/slideMasters/theme/theme1.xml" Id="R03d44789daf9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b7493cf904f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b4434e48f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47ca9a33548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31799d52e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e018781eb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a1b0a79d44f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912181c244c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fc16f157b41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