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2db3fe2126341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6e625aee64428d"/>
  </p:sldMasterIdLst>
  <p:sldIdLst>
    <p:sldId xmlns:r="http://schemas.openxmlformats.org/officeDocument/2006/relationships" id="256" r:id="R6e580edd38924378"/>
    <p:sldId xmlns:r="http://schemas.openxmlformats.org/officeDocument/2006/relationships" id="257" r:id="Rc7a6ecd33120464d"/>
    <p:sldId xmlns:r="http://schemas.openxmlformats.org/officeDocument/2006/relationships" id="258" r:id="R13eee45504d24de1"/>
    <p:sldId xmlns:r="http://schemas.openxmlformats.org/officeDocument/2006/relationships" id="259" r:id="Rc16aabbb8b04416e"/>
    <p:sldId xmlns:r="http://schemas.openxmlformats.org/officeDocument/2006/relationships" id="260" r:id="Rb17bdf42f62d4b78"/>
    <p:sldId xmlns:r="http://schemas.openxmlformats.org/officeDocument/2006/relationships" id="261" r:id="Rc849f4b750fe4c89"/>
    <p:sldId xmlns:r="http://schemas.openxmlformats.org/officeDocument/2006/relationships" id="262" r:id="R7c49e72129ae43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6e625aee64428d" /><Relationship Type="http://schemas.openxmlformats.org/officeDocument/2006/relationships/slide" Target="/ppt/slides/slide1.xml" Id="R6e580edd38924378" /><Relationship Type="http://schemas.openxmlformats.org/officeDocument/2006/relationships/slide" Target="/ppt/slides/slide2.xml" Id="Rc7a6ecd33120464d" /><Relationship Type="http://schemas.openxmlformats.org/officeDocument/2006/relationships/slide" Target="/ppt/slides/slide3.xml" Id="R13eee45504d24de1" /><Relationship Type="http://schemas.openxmlformats.org/officeDocument/2006/relationships/slide" Target="/ppt/slides/slide4.xml" Id="Rc16aabbb8b04416e" /><Relationship Type="http://schemas.openxmlformats.org/officeDocument/2006/relationships/slide" Target="/ppt/slides/slide5.xml" Id="Rb17bdf42f62d4b78" /><Relationship Type="http://schemas.openxmlformats.org/officeDocument/2006/relationships/slide" Target="/ppt/slides/slide6.xml" Id="Rc849f4b750fe4c89" /><Relationship Type="http://schemas.openxmlformats.org/officeDocument/2006/relationships/slide" Target="/ppt/slides/slide7.xml" Id="R7c49e72129ae43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ed8a3c71f147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7b73fc47384cf5" /><Relationship Type="http://schemas.openxmlformats.org/officeDocument/2006/relationships/theme" Target="/ppt/slideMasters/theme/theme1.xml" Id="R1f13d919151043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7b73fc47384c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6e02b4fbaa4f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2ff82cb99e42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213f5c3aac41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9a4f4526e145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eedd4dda8b41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3814cdd6bc4ed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1913fc62054b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JOBSEN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JOBSEN INVEST AS ble etablert [år] og holder til i Sortland.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227 566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−913 797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4 835 694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37 790 539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37 794 009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JOBSEN ANETTE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JOBSEN LONE HJERTAAS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JOBSEN ANNA HELENE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JOBSEN JOHNNY ARILD  –  16,7 %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Sørhamna 17B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8403 Sortland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johnnyjobsen@gmail.com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912 196 607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JOBSEN INVEST AS</a:t>
            </a:r>
          </a:p>
        </p:txBody>
      </p:sp>
    </p:spTree>
  </p:cSld>
  <p:clrMapOvr>
    <a:masterClrMapping xmlns:a="http://schemas.openxmlformats.org/drawingml/2006/main"/>
  </p:clrMapOvr>
</p:sld>
</file>