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6b0c36798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543ec73b94c83"/>
  </p:sldMasterIdLst>
  <p:sldIdLst>
    <p:sldId xmlns:r="http://schemas.openxmlformats.org/officeDocument/2006/relationships" id="256" r:id="R89cb3d4fb739474e"/>
    <p:sldId xmlns:r="http://schemas.openxmlformats.org/officeDocument/2006/relationships" id="257" r:id="R7bf5c182857b42a9"/>
    <p:sldId xmlns:r="http://schemas.openxmlformats.org/officeDocument/2006/relationships" id="258" r:id="R70cec5c284e84c9b"/>
    <p:sldId xmlns:r="http://schemas.openxmlformats.org/officeDocument/2006/relationships" id="259" r:id="R8a1b074900814f13"/>
    <p:sldId xmlns:r="http://schemas.openxmlformats.org/officeDocument/2006/relationships" id="260" r:id="Rd773d375778c4d2e"/>
    <p:sldId xmlns:r="http://schemas.openxmlformats.org/officeDocument/2006/relationships" id="261" r:id="R0b9e46eebf844fab"/>
    <p:sldId xmlns:r="http://schemas.openxmlformats.org/officeDocument/2006/relationships" id="262" r:id="R6d8f4df06841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543ec73b94c83" /><Relationship Type="http://schemas.openxmlformats.org/officeDocument/2006/relationships/slide" Target="/ppt/slides/slide1.xml" Id="R89cb3d4fb739474e" /><Relationship Type="http://schemas.openxmlformats.org/officeDocument/2006/relationships/slide" Target="/ppt/slides/slide2.xml" Id="R7bf5c182857b42a9" /><Relationship Type="http://schemas.openxmlformats.org/officeDocument/2006/relationships/slide" Target="/ppt/slides/slide3.xml" Id="R70cec5c284e84c9b" /><Relationship Type="http://schemas.openxmlformats.org/officeDocument/2006/relationships/slide" Target="/ppt/slides/slide4.xml" Id="R8a1b074900814f13" /><Relationship Type="http://schemas.openxmlformats.org/officeDocument/2006/relationships/slide" Target="/ppt/slides/slide5.xml" Id="Rd773d375778c4d2e" /><Relationship Type="http://schemas.openxmlformats.org/officeDocument/2006/relationships/slide" Target="/ppt/slides/slide6.xml" Id="R0b9e46eebf844fab" /><Relationship Type="http://schemas.openxmlformats.org/officeDocument/2006/relationships/slide" Target="/ppt/slides/slide7.xml" Id="R6d8f4df06841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775feac2944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367b04906479c" /><Relationship Type="http://schemas.openxmlformats.org/officeDocument/2006/relationships/theme" Target="/ppt/slideMasters/theme/theme1.xml" Id="Ra09dce0f8d1542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367b04906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03875dbcb42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0b0d6054b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84c141e854b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ac5f5f7e4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7f511fe3746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b7c01054945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5cd9a7f64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HAKKEBO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HAKKEBO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3 823 172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ØYVIND-ANDRE LIE HAKKEBO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Ingunn Marie Lie Hakkebo, Eidsvolls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oivind@cafelokka.no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