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6016cf5dc947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57eb3d6e2a485d"/>
  </p:sldMasterIdLst>
  <p:sldIdLst>
    <p:sldId xmlns:r="http://schemas.openxmlformats.org/officeDocument/2006/relationships" id="256" r:id="Rc2220a055de24a11"/>
    <p:sldId xmlns:r="http://schemas.openxmlformats.org/officeDocument/2006/relationships" id="257" r:id="Reb665de7f205402c"/>
    <p:sldId xmlns:r="http://schemas.openxmlformats.org/officeDocument/2006/relationships" id="258" r:id="R37a8abfa13c94a05"/>
    <p:sldId xmlns:r="http://schemas.openxmlformats.org/officeDocument/2006/relationships" id="259" r:id="R80e2ee147c434f91"/>
    <p:sldId xmlns:r="http://schemas.openxmlformats.org/officeDocument/2006/relationships" id="260" r:id="R03a4e3d5ebd5446d"/>
    <p:sldId xmlns:r="http://schemas.openxmlformats.org/officeDocument/2006/relationships" id="261" r:id="Rd35a974cb6d245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57eb3d6e2a485d" /><Relationship Type="http://schemas.openxmlformats.org/officeDocument/2006/relationships/slide" Target="/ppt/slides/slide1.xml" Id="Rc2220a055de24a11" /><Relationship Type="http://schemas.openxmlformats.org/officeDocument/2006/relationships/slide" Target="/ppt/slides/slide2.xml" Id="Reb665de7f205402c" /><Relationship Type="http://schemas.openxmlformats.org/officeDocument/2006/relationships/slide" Target="/ppt/slides/slide3.xml" Id="R37a8abfa13c94a05" /><Relationship Type="http://schemas.openxmlformats.org/officeDocument/2006/relationships/slide" Target="/ppt/slides/slide4.xml" Id="R80e2ee147c434f91" /><Relationship Type="http://schemas.openxmlformats.org/officeDocument/2006/relationships/slide" Target="/ppt/slides/slide5.xml" Id="R03a4e3d5ebd5446d" /><Relationship Type="http://schemas.openxmlformats.org/officeDocument/2006/relationships/slide" Target="/ppt/slides/slide6.xml" Id="Rd35a974cb6d245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7d98e3d0ae40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5949ee7954f08" /><Relationship Type="http://schemas.openxmlformats.org/officeDocument/2006/relationships/theme" Target="/ppt/slideMasters/theme/theme1.xml" Id="Rbf5f6aa697cf4a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b5949ee7954f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404b4ac7148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b8954930842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4c3be027940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3e1814b8844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053738af94d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ce37b7f3849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DEGERO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terrasse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3058 Solbergmoen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912 247 708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