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bd26ec01684c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62e53b99ab4d20"/>
  </p:sldMasterIdLst>
  <p:sldIdLst>
    <p:sldId xmlns:r="http://schemas.openxmlformats.org/officeDocument/2006/relationships" id="256" r:id="Rfea29089c1944ee2"/>
    <p:sldId xmlns:r="http://schemas.openxmlformats.org/officeDocument/2006/relationships" id="257" r:id="Rc1799ee5f3f84142"/>
    <p:sldId xmlns:r="http://schemas.openxmlformats.org/officeDocument/2006/relationships" id="258" r:id="R25acbf74c7ad4485"/>
    <p:sldId xmlns:r="http://schemas.openxmlformats.org/officeDocument/2006/relationships" id="259" r:id="R5ad3e2a42d7c4cef"/>
    <p:sldId xmlns:r="http://schemas.openxmlformats.org/officeDocument/2006/relationships" id="260" r:id="Rcc28905d4afb4f71"/>
    <p:sldId xmlns:r="http://schemas.openxmlformats.org/officeDocument/2006/relationships" id="261" r:id="R3c8192fa1b7a40ef"/>
    <p:sldId xmlns:r="http://schemas.openxmlformats.org/officeDocument/2006/relationships" id="262" r:id="R1ae12d03654a46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62e53b99ab4d20" /><Relationship Type="http://schemas.openxmlformats.org/officeDocument/2006/relationships/slide" Target="/ppt/slides/slide1.xml" Id="Rfea29089c1944ee2" /><Relationship Type="http://schemas.openxmlformats.org/officeDocument/2006/relationships/slide" Target="/ppt/slides/slide2.xml" Id="Rc1799ee5f3f84142" /><Relationship Type="http://schemas.openxmlformats.org/officeDocument/2006/relationships/slide" Target="/ppt/slides/slide3.xml" Id="R25acbf74c7ad4485" /><Relationship Type="http://schemas.openxmlformats.org/officeDocument/2006/relationships/slide" Target="/ppt/slides/slide4.xml" Id="R5ad3e2a42d7c4cef" /><Relationship Type="http://schemas.openxmlformats.org/officeDocument/2006/relationships/slide" Target="/ppt/slides/slide5.xml" Id="Rcc28905d4afb4f71" /><Relationship Type="http://schemas.openxmlformats.org/officeDocument/2006/relationships/slide" Target="/ppt/slides/slide6.xml" Id="R3c8192fa1b7a40ef" /><Relationship Type="http://schemas.openxmlformats.org/officeDocument/2006/relationships/slide" Target="/ppt/slides/slide7.xml" Id="R1ae12d03654a46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31312f3b6340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7a464cd9674a23" /><Relationship Type="http://schemas.openxmlformats.org/officeDocument/2006/relationships/theme" Target="/ppt/slideMasters/theme/theme1.xml" Id="Ra65442ffb5f647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7a464cd9674a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4937a8dad541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352bd6467947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eae651b77e4f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e719c725534d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9ce32cd03c46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3ebe96ca864d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e30ff30df945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DEGERO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DEGERO AS ble etablert [år] og holder til i Solbergmoen.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613 247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626 779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2 156 852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SALEM HAME IVAN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terrasse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3058 Solbergmoen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912 247 708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