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a73a8faf6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7a87dedb64a36"/>
  </p:sldMasterIdLst>
  <p:sldIdLst>
    <p:sldId xmlns:r="http://schemas.openxmlformats.org/officeDocument/2006/relationships" id="256" r:id="R9f5761f99b5d44c6"/>
    <p:sldId xmlns:r="http://schemas.openxmlformats.org/officeDocument/2006/relationships" id="257" r:id="Raa3e94a37c1748ba"/>
    <p:sldId xmlns:r="http://schemas.openxmlformats.org/officeDocument/2006/relationships" id="258" r:id="Rdfcef3c884994401"/>
    <p:sldId xmlns:r="http://schemas.openxmlformats.org/officeDocument/2006/relationships" id="259" r:id="R71e87cf260424862"/>
    <p:sldId xmlns:r="http://schemas.openxmlformats.org/officeDocument/2006/relationships" id="260" r:id="R4736cc0b140e438a"/>
    <p:sldId xmlns:r="http://schemas.openxmlformats.org/officeDocument/2006/relationships" id="261" r:id="R86d54067ac9548f1"/>
    <p:sldId xmlns:r="http://schemas.openxmlformats.org/officeDocument/2006/relationships" id="262" r:id="R04b962aed84e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7a87dedb64a36" /><Relationship Type="http://schemas.openxmlformats.org/officeDocument/2006/relationships/slide" Target="/ppt/slides/slide1.xml" Id="R9f5761f99b5d44c6" /><Relationship Type="http://schemas.openxmlformats.org/officeDocument/2006/relationships/slide" Target="/ppt/slides/slide2.xml" Id="Raa3e94a37c1748ba" /><Relationship Type="http://schemas.openxmlformats.org/officeDocument/2006/relationships/slide" Target="/ppt/slides/slide3.xml" Id="Rdfcef3c884994401" /><Relationship Type="http://schemas.openxmlformats.org/officeDocument/2006/relationships/slide" Target="/ppt/slides/slide4.xml" Id="R71e87cf260424862" /><Relationship Type="http://schemas.openxmlformats.org/officeDocument/2006/relationships/slide" Target="/ppt/slides/slide5.xml" Id="R4736cc0b140e438a" /><Relationship Type="http://schemas.openxmlformats.org/officeDocument/2006/relationships/slide" Target="/ppt/slides/slide6.xml" Id="R86d54067ac9548f1" /><Relationship Type="http://schemas.openxmlformats.org/officeDocument/2006/relationships/slide" Target="/ppt/slides/slide7.xml" Id="R04b962aed84e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3bbcca916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2fb160e24fa2" /><Relationship Type="http://schemas.openxmlformats.org/officeDocument/2006/relationships/theme" Target="/ppt/slideMasters/theme/theme1.xml" Id="Ra3117b71027f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312fb160e24f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a1c9ca84c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3f3e305864f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346522e0b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bf68430f7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9c3b09e4a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b90067f74d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2bea31109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