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fe2a0e242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326d8ff7c40ea"/>
  </p:sldMasterIdLst>
  <p:sldIdLst>
    <p:sldId xmlns:r="http://schemas.openxmlformats.org/officeDocument/2006/relationships" id="256" r:id="Rf2c2a2ee5d26492f"/>
    <p:sldId xmlns:r="http://schemas.openxmlformats.org/officeDocument/2006/relationships" id="257" r:id="R78da63cf5540405a"/>
    <p:sldId xmlns:r="http://schemas.openxmlformats.org/officeDocument/2006/relationships" id="258" r:id="Rb300cc5f10494897"/>
    <p:sldId xmlns:r="http://schemas.openxmlformats.org/officeDocument/2006/relationships" id="259" r:id="Re91c1043caa74f88"/>
    <p:sldId xmlns:r="http://schemas.openxmlformats.org/officeDocument/2006/relationships" id="260" r:id="R9023f0b3708d4014"/>
    <p:sldId xmlns:r="http://schemas.openxmlformats.org/officeDocument/2006/relationships" id="261" r:id="R4cf429d8a8af4d5e"/>
    <p:sldId xmlns:r="http://schemas.openxmlformats.org/officeDocument/2006/relationships" id="262" r:id="Rfaf26012674e49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326d8ff7c40ea" /><Relationship Type="http://schemas.openxmlformats.org/officeDocument/2006/relationships/slide" Target="/ppt/slides/slide1.xml" Id="Rf2c2a2ee5d26492f" /><Relationship Type="http://schemas.openxmlformats.org/officeDocument/2006/relationships/slide" Target="/ppt/slides/slide2.xml" Id="R78da63cf5540405a" /><Relationship Type="http://schemas.openxmlformats.org/officeDocument/2006/relationships/slide" Target="/ppt/slides/slide3.xml" Id="Rb300cc5f10494897" /><Relationship Type="http://schemas.openxmlformats.org/officeDocument/2006/relationships/slide" Target="/ppt/slides/slide4.xml" Id="Re91c1043caa74f88" /><Relationship Type="http://schemas.openxmlformats.org/officeDocument/2006/relationships/slide" Target="/ppt/slides/slide5.xml" Id="R9023f0b3708d4014" /><Relationship Type="http://schemas.openxmlformats.org/officeDocument/2006/relationships/slide" Target="/ppt/slides/slide6.xml" Id="R4cf429d8a8af4d5e" /><Relationship Type="http://schemas.openxmlformats.org/officeDocument/2006/relationships/slide" Target="/ppt/slides/slide7.xml" Id="Rfaf26012674e49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918931f07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193a0f9cc4c41" /><Relationship Type="http://schemas.openxmlformats.org/officeDocument/2006/relationships/theme" Target="/ppt/slideMasters/theme/theme1.xml" Id="Rd1b0189c37cf42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193a0f9cc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47158b3184a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fecd3926249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4c431dfdf41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7b25d86314f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560bec6cb4c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85c39ee904c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17a0ee8e045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ZETARE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ZETARE HOLDING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−1 929 136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−20 044 490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72 160 824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85 709 084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912 436 616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