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ebb280d22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c7f5009f44cdd"/>
  </p:sldMasterIdLst>
  <p:sldIdLst>
    <p:sldId xmlns:r="http://schemas.openxmlformats.org/officeDocument/2006/relationships" id="256" r:id="Rc808e7f3d40f4813"/>
    <p:sldId xmlns:r="http://schemas.openxmlformats.org/officeDocument/2006/relationships" id="257" r:id="Rc94edd20708646f9"/>
    <p:sldId xmlns:r="http://schemas.openxmlformats.org/officeDocument/2006/relationships" id="258" r:id="Rc614fda9723f4b6e"/>
    <p:sldId xmlns:r="http://schemas.openxmlformats.org/officeDocument/2006/relationships" id="259" r:id="R5541ec92ec5d4349"/>
    <p:sldId xmlns:r="http://schemas.openxmlformats.org/officeDocument/2006/relationships" id="260" r:id="R859deb8280e34ae4"/>
    <p:sldId xmlns:r="http://schemas.openxmlformats.org/officeDocument/2006/relationships" id="261" r:id="R305f054201d94652"/>
    <p:sldId xmlns:r="http://schemas.openxmlformats.org/officeDocument/2006/relationships" id="262" r:id="R8ca2034b7a0048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c7f5009f44cdd" /><Relationship Type="http://schemas.openxmlformats.org/officeDocument/2006/relationships/slide" Target="/ppt/slides/slide1.xml" Id="Rc808e7f3d40f4813" /><Relationship Type="http://schemas.openxmlformats.org/officeDocument/2006/relationships/slide" Target="/ppt/slides/slide2.xml" Id="Rc94edd20708646f9" /><Relationship Type="http://schemas.openxmlformats.org/officeDocument/2006/relationships/slide" Target="/ppt/slides/slide3.xml" Id="Rc614fda9723f4b6e" /><Relationship Type="http://schemas.openxmlformats.org/officeDocument/2006/relationships/slide" Target="/ppt/slides/slide4.xml" Id="R5541ec92ec5d4349" /><Relationship Type="http://schemas.openxmlformats.org/officeDocument/2006/relationships/slide" Target="/ppt/slides/slide5.xml" Id="R859deb8280e34ae4" /><Relationship Type="http://schemas.openxmlformats.org/officeDocument/2006/relationships/slide" Target="/ppt/slides/slide6.xml" Id="R305f054201d94652" /><Relationship Type="http://schemas.openxmlformats.org/officeDocument/2006/relationships/slide" Target="/ppt/slides/slide7.xml" Id="R8ca2034b7a0048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4e801e25143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db24d8b6742bb" /><Relationship Type="http://schemas.openxmlformats.org/officeDocument/2006/relationships/theme" Target="/ppt/slideMasters/theme/theme1.xml" Id="Rc69a2c6e96654e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db24d8b67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83b63d62e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e223809a40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e5ea6faf3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f2f456059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7402a73cc4c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96955e975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2de9e8a52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