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dd90cb14fe43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8fd29e1f864ef5"/>
  </p:sldMasterIdLst>
  <p:sldIdLst>
    <p:sldId xmlns:r="http://schemas.openxmlformats.org/officeDocument/2006/relationships" id="256" r:id="Ra83a318db30440d1"/>
    <p:sldId xmlns:r="http://schemas.openxmlformats.org/officeDocument/2006/relationships" id="257" r:id="R5ad79466220b4ccc"/>
    <p:sldId xmlns:r="http://schemas.openxmlformats.org/officeDocument/2006/relationships" id="258" r:id="R45e86837053d49a4"/>
    <p:sldId xmlns:r="http://schemas.openxmlformats.org/officeDocument/2006/relationships" id="259" r:id="Rdb6137fe145645b6"/>
    <p:sldId xmlns:r="http://schemas.openxmlformats.org/officeDocument/2006/relationships" id="260" r:id="R90f82dcdfd4c4e62"/>
    <p:sldId xmlns:r="http://schemas.openxmlformats.org/officeDocument/2006/relationships" id="261" r:id="Rfb15a462c5474e6e"/>
    <p:sldId xmlns:r="http://schemas.openxmlformats.org/officeDocument/2006/relationships" id="262" r:id="R9776189c765145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fd29e1f864ef5" /><Relationship Type="http://schemas.openxmlformats.org/officeDocument/2006/relationships/slide" Target="/ppt/slides/slide1.xml" Id="Ra83a318db30440d1" /><Relationship Type="http://schemas.openxmlformats.org/officeDocument/2006/relationships/slide" Target="/ppt/slides/slide2.xml" Id="R5ad79466220b4ccc" /><Relationship Type="http://schemas.openxmlformats.org/officeDocument/2006/relationships/slide" Target="/ppt/slides/slide3.xml" Id="R45e86837053d49a4" /><Relationship Type="http://schemas.openxmlformats.org/officeDocument/2006/relationships/slide" Target="/ppt/slides/slide4.xml" Id="Rdb6137fe145645b6" /><Relationship Type="http://schemas.openxmlformats.org/officeDocument/2006/relationships/slide" Target="/ppt/slides/slide5.xml" Id="R90f82dcdfd4c4e62" /><Relationship Type="http://schemas.openxmlformats.org/officeDocument/2006/relationships/slide" Target="/ppt/slides/slide6.xml" Id="Rfb15a462c5474e6e" /><Relationship Type="http://schemas.openxmlformats.org/officeDocument/2006/relationships/slide" Target="/ppt/slides/slide7.xml" Id="R9776189c765145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b3e9647be47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772fe011a4450" /><Relationship Type="http://schemas.openxmlformats.org/officeDocument/2006/relationships/theme" Target="/ppt/slideMasters/theme/theme1.xml" Id="R67740fd06dba4a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e772fe011a44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b311d2eb44f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d4ebfc2f744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3db02346a41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dc6c85d894d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f52cc38264f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78f07a03142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f753f8ed448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 OG LEDELSE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 OG LEDELSE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86 921 641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2 351 215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3 481 219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6 195 229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10 991 560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36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tore@bilgrossisten.no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912 446 921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