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d7fa5685d441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42bdb17ae46f5"/>
  </p:sldMasterIdLst>
  <p:sldIdLst>
    <p:sldId xmlns:r="http://schemas.openxmlformats.org/officeDocument/2006/relationships" id="256" r:id="Ra678d2fbf6ea4e2b"/>
    <p:sldId xmlns:r="http://schemas.openxmlformats.org/officeDocument/2006/relationships" id="257" r:id="R67beb6db260a4df4"/>
    <p:sldId xmlns:r="http://schemas.openxmlformats.org/officeDocument/2006/relationships" id="258" r:id="R5c04e46ddf894d7f"/>
    <p:sldId xmlns:r="http://schemas.openxmlformats.org/officeDocument/2006/relationships" id="259" r:id="R2ed749c28b6440b9"/>
    <p:sldId xmlns:r="http://schemas.openxmlformats.org/officeDocument/2006/relationships" id="260" r:id="R2749fe3e77b6467a"/>
    <p:sldId xmlns:r="http://schemas.openxmlformats.org/officeDocument/2006/relationships" id="261" r:id="Rb1c3f58d97f94006"/>
    <p:sldId xmlns:r="http://schemas.openxmlformats.org/officeDocument/2006/relationships" id="262" r:id="Rd0167ffba8ac4f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42bdb17ae46f5" /><Relationship Type="http://schemas.openxmlformats.org/officeDocument/2006/relationships/slide" Target="/ppt/slides/slide1.xml" Id="Ra678d2fbf6ea4e2b" /><Relationship Type="http://schemas.openxmlformats.org/officeDocument/2006/relationships/slide" Target="/ppt/slides/slide2.xml" Id="R67beb6db260a4df4" /><Relationship Type="http://schemas.openxmlformats.org/officeDocument/2006/relationships/slide" Target="/ppt/slides/slide3.xml" Id="R5c04e46ddf894d7f" /><Relationship Type="http://schemas.openxmlformats.org/officeDocument/2006/relationships/slide" Target="/ppt/slides/slide4.xml" Id="R2ed749c28b6440b9" /><Relationship Type="http://schemas.openxmlformats.org/officeDocument/2006/relationships/slide" Target="/ppt/slides/slide5.xml" Id="R2749fe3e77b6467a" /><Relationship Type="http://schemas.openxmlformats.org/officeDocument/2006/relationships/slide" Target="/ppt/slides/slide6.xml" Id="Rb1c3f58d97f94006" /><Relationship Type="http://schemas.openxmlformats.org/officeDocument/2006/relationships/slide" Target="/ppt/slides/slide7.xml" Id="Rd0167ffba8ac4f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d5d799c0247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d74698bfb4aac" /><Relationship Type="http://schemas.openxmlformats.org/officeDocument/2006/relationships/theme" Target="/ppt/slideMasters/theme/theme1.xml" Id="R90650267b70145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d74698bfb4a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a0104c7064e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60ef8df90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961b4476b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bb59748e4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acfb2555f46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7d7c8396a4f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a337824584c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