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320b5240344f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43409175fa49ab"/>
  </p:sldMasterIdLst>
  <p:sldIdLst>
    <p:sldId xmlns:r="http://schemas.openxmlformats.org/officeDocument/2006/relationships" id="256" r:id="R152325db2c124c53"/>
    <p:sldId xmlns:r="http://schemas.openxmlformats.org/officeDocument/2006/relationships" id="257" r:id="R841106008b1d4953"/>
    <p:sldId xmlns:r="http://schemas.openxmlformats.org/officeDocument/2006/relationships" id="258" r:id="Rf11333fab11d4926"/>
    <p:sldId xmlns:r="http://schemas.openxmlformats.org/officeDocument/2006/relationships" id="259" r:id="R2df55706d89f4bee"/>
    <p:sldId xmlns:r="http://schemas.openxmlformats.org/officeDocument/2006/relationships" id="260" r:id="R2c2902e484c04d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43409175fa49ab" /><Relationship Type="http://schemas.openxmlformats.org/officeDocument/2006/relationships/slide" Target="/ppt/slides/slide1.xml" Id="R152325db2c124c53" /><Relationship Type="http://schemas.openxmlformats.org/officeDocument/2006/relationships/slide" Target="/ppt/slides/slide2.xml" Id="R841106008b1d4953" /><Relationship Type="http://schemas.openxmlformats.org/officeDocument/2006/relationships/slide" Target="/ppt/slides/slide3.xml" Id="Rf11333fab11d4926" /><Relationship Type="http://schemas.openxmlformats.org/officeDocument/2006/relationships/slide" Target="/ppt/slides/slide4.xml" Id="R2df55706d89f4bee" /><Relationship Type="http://schemas.openxmlformats.org/officeDocument/2006/relationships/slide" Target="/ppt/slides/slide5.xml" Id="R2c2902e484c04d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5b775190ef42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7aa0d78634951" /><Relationship Type="http://schemas.openxmlformats.org/officeDocument/2006/relationships/theme" Target="/ppt/slideMasters/theme/theme1.xml" Id="R600b51a3ed464d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57aa0d786349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9e716adf742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63384f2a848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e0e7e3cd04a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00305f80c4c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7466fa4e644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