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dfd23de52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b4f365deb4484e"/>
  </p:sldMasterIdLst>
  <p:sldIdLst>
    <p:sldId xmlns:r="http://schemas.openxmlformats.org/officeDocument/2006/relationships" id="256" r:id="R739ff44c0fd24547"/>
    <p:sldId xmlns:r="http://schemas.openxmlformats.org/officeDocument/2006/relationships" id="257" r:id="R7cc87f9bd3364156"/>
    <p:sldId xmlns:r="http://schemas.openxmlformats.org/officeDocument/2006/relationships" id="258" r:id="Rfef5bf741fe44945"/>
    <p:sldId xmlns:r="http://schemas.openxmlformats.org/officeDocument/2006/relationships" id="259" r:id="Re7a31bc02c604920"/>
    <p:sldId xmlns:r="http://schemas.openxmlformats.org/officeDocument/2006/relationships" id="260" r:id="R70529dd8f0434776"/>
    <p:sldId xmlns:r="http://schemas.openxmlformats.org/officeDocument/2006/relationships" id="261" r:id="R125717847a434993"/>
    <p:sldId xmlns:r="http://schemas.openxmlformats.org/officeDocument/2006/relationships" id="262" r:id="Rd3afd68c0f7b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4f365deb4484e" /><Relationship Type="http://schemas.openxmlformats.org/officeDocument/2006/relationships/slide" Target="/ppt/slides/slide1.xml" Id="R739ff44c0fd24547" /><Relationship Type="http://schemas.openxmlformats.org/officeDocument/2006/relationships/slide" Target="/ppt/slides/slide2.xml" Id="R7cc87f9bd3364156" /><Relationship Type="http://schemas.openxmlformats.org/officeDocument/2006/relationships/slide" Target="/ppt/slides/slide3.xml" Id="Rfef5bf741fe44945" /><Relationship Type="http://schemas.openxmlformats.org/officeDocument/2006/relationships/slide" Target="/ppt/slides/slide4.xml" Id="Re7a31bc02c604920" /><Relationship Type="http://schemas.openxmlformats.org/officeDocument/2006/relationships/slide" Target="/ppt/slides/slide5.xml" Id="R70529dd8f0434776" /><Relationship Type="http://schemas.openxmlformats.org/officeDocument/2006/relationships/slide" Target="/ppt/slides/slide6.xml" Id="R125717847a434993" /><Relationship Type="http://schemas.openxmlformats.org/officeDocument/2006/relationships/slide" Target="/ppt/slides/slide7.xml" Id="Rd3afd68c0f7b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12ecdb31344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4fc1e43144117" /><Relationship Type="http://schemas.openxmlformats.org/officeDocument/2006/relationships/theme" Target="/ppt/slideMasters/theme/theme1.xml" Id="Rd25a5d55d7e2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44fc1e431441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11e0f54ef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390359f2d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da6384fa4c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e7920638140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3e146f61e4e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a779f87b44e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7c985353f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11 484 641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11 484 641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Vedeveien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KAPITAL AS</a:t>
            </a:r>
          </a:p>
        </p:txBody>
      </p:sp>
    </p:spTree>
  </p:cSld>
  <p:clrMapOvr>
    <a:masterClrMapping xmlns:a="http://schemas.openxmlformats.org/drawingml/2006/main"/>
  </p:clrMapOvr>
</p:sld>
</file>