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9e41762a9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441e0c2794af9"/>
  </p:sldMasterIdLst>
  <p:sldIdLst>
    <p:sldId xmlns:r="http://schemas.openxmlformats.org/officeDocument/2006/relationships" id="256" r:id="R1c8530d9adc54438"/>
    <p:sldId xmlns:r="http://schemas.openxmlformats.org/officeDocument/2006/relationships" id="257" r:id="R8811f4d001bb4603"/>
    <p:sldId xmlns:r="http://schemas.openxmlformats.org/officeDocument/2006/relationships" id="258" r:id="Rced3d13cfb5d40ed"/>
    <p:sldId xmlns:r="http://schemas.openxmlformats.org/officeDocument/2006/relationships" id="259" r:id="R54036a65392c47c5"/>
    <p:sldId xmlns:r="http://schemas.openxmlformats.org/officeDocument/2006/relationships" id="260" r:id="R9901dbb883b34027"/>
    <p:sldId xmlns:r="http://schemas.openxmlformats.org/officeDocument/2006/relationships" id="261" r:id="R12a4a56587c5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441e0c2794af9" /><Relationship Type="http://schemas.openxmlformats.org/officeDocument/2006/relationships/slide" Target="/ppt/slides/slide1.xml" Id="R1c8530d9adc54438" /><Relationship Type="http://schemas.openxmlformats.org/officeDocument/2006/relationships/slide" Target="/ppt/slides/slide2.xml" Id="R8811f4d001bb4603" /><Relationship Type="http://schemas.openxmlformats.org/officeDocument/2006/relationships/slide" Target="/ppt/slides/slide3.xml" Id="Rced3d13cfb5d40ed" /><Relationship Type="http://schemas.openxmlformats.org/officeDocument/2006/relationships/slide" Target="/ppt/slides/slide4.xml" Id="R54036a65392c47c5" /><Relationship Type="http://schemas.openxmlformats.org/officeDocument/2006/relationships/slide" Target="/ppt/slides/slide5.xml" Id="R9901dbb883b34027" /><Relationship Type="http://schemas.openxmlformats.org/officeDocument/2006/relationships/slide" Target="/ppt/slides/slide6.xml" Id="R12a4a56587c5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fe35fda16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6d404b45413f" /><Relationship Type="http://schemas.openxmlformats.org/officeDocument/2006/relationships/theme" Target="/ppt/slideMasters/theme/theme1.xml" Id="R9b43d0ca9c0f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e6d404b45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bf380c38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575028f06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de5384b6141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1ca0b186f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15179afb0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302b9783b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1 641 566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11 484 641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Vedeveien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912 886 921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KAPITAL AS</a:t>
            </a:r>
          </a:p>
        </p:txBody>
      </p:sp>
    </p:spTree>
  </p:cSld>
  <p:clrMapOvr>
    <a:masterClrMapping xmlns:a="http://schemas.openxmlformats.org/drawingml/2006/main"/>
  </p:clrMapOvr>
</p:sld>
</file>