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f381dd50154a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8ad8035d574f83"/>
  </p:sldMasterIdLst>
  <p:sldIdLst>
    <p:sldId xmlns:r="http://schemas.openxmlformats.org/officeDocument/2006/relationships" id="256" r:id="R2de78f0eb3cc4195"/>
    <p:sldId xmlns:r="http://schemas.openxmlformats.org/officeDocument/2006/relationships" id="257" r:id="Rdf6e2e8363fb473f"/>
    <p:sldId xmlns:r="http://schemas.openxmlformats.org/officeDocument/2006/relationships" id="258" r:id="R9e7cf592e51840ed"/>
    <p:sldId xmlns:r="http://schemas.openxmlformats.org/officeDocument/2006/relationships" id="259" r:id="Rc4dafefcf6494d68"/>
    <p:sldId xmlns:r="http://schemas.openxmlformats.org/officeDocument/2006/relationships" id="260" r:id="R85aaec49ab8b4ede"/>
    <p:sldId xmlns:r="http://schemas.openxmlformats.org/officeDocument/2006/relationships" id="261" r:id="Re1ad8b1a05db4794"/>
    <p:sldId xmlns:r="http://schemas.openxmlformats.org/officeDocument/2006/relationships" id="262" r:id="R7542711d92d742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8ad8035d574f83" /><Relationship Type="http://schemas.openxmlformats.org/officeDocument/2006/relationships/slide" Target="/ppt/slides/slide1.xml" Id="R2de78f0eb3cc4195" /><Relationship Type="http://schemas.openxmlformats.org/officeDocument/2006/relationships/slide" Target="/ppt/slides/slide2.xml" Id="Rdf6e2e8363fb473f" /><Relationship Type="http://schemas.openxmlformats.org/officeDocument/2006/relationships/slide" Target="/ppt/slides/slide3.xml" Id="R9e7cf592e51840ed" /><Relationship Type="http://schemas.openxmlformats.org/officeDocument/2006/relationships/slide" Target="/ppt/slides/slide4.xml" Id="Rc4dafefcf6494d68" /><Relationship Type="http://schemas.openxmlformats.org/officeDocument/2006/relationships/slide" Target="/ppt/slides/slide5.xml" Id="R85aaec49ab8b4ede" /><Relationship Type="http://schemas.openxmlformats.org/officeDocument/2006/relationships/slide" Target="/ppt/slides/slide6.xml" Id="Re1ad8b1a05db4794" /><Relationship Type="http://schemas.openxmlformats.org/officeDocument/2006/relationships/slide" Target="/ppt/slides/slide7.xml" Id="R7542711d92d742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f7c543f84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4436957df47cf" /><Relationship Type="http://schemas.openxmlformats.org/officeDocument/2006/relationships/theme" Target="/ppt/slideMasters/theme/theme1.xml" Id="Ra14bb33ad42642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24436957df47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4e5e8224a4f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15a4b3f3141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c23a99bca4f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18d2168ba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e56ef7192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914ac768148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50431540845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