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0272e99b4a4b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5b2fb49d3a40e7"/>
  </p:sldMasterIdLst>
  <p:sldIdLst>
    <p:sldId xmlns:r="http://schemas.openxmlformats.org/officeDocument/2006/relationships" id="256" r:id="Rb4b4207d8fae45ae"/>
    <p:sldId xmlns:r="http://schemas.openxmlformats.org/officeDocument/2006/relationships" id="257" r:id="Rbef6e333f3e24f71"/>
    <p:sldId xmlns:r="http://schemas.openxmlformats.org/officeDocument/2006/relationships" id="258" r:id="R0d0302159ca344dd"/>
    <p:sldId xmlns:r="http://schemas.openxmlformats.org/officeDocument/2006/relationships" id="259" r:id="R36b40d018c7c4ce6"/>
    <p:sldId xmlns:r="http://schemas.openxmlformats.org/officeDocument/2006/relationships" id="260" r:id="Rcf8ced90f9d14608"/>
    <p:sldId xmlns:r="http://schemas.openxmlformats.org/officeDocument/2006/relationships" id="261" r:id="Rdc16c440b3b64643"/>
    <p:sldId xmlns:r="http://schemas.openxmlformats.org/officeDocument/2006/relationships" id="262" r:id="Rfa827e59a74042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b2fb49d3a40e7" /><Relationship Type="http://schemas.openxmlformats.org/officeDocument/2006/relationships/slide" Target="/ppt/slides/slide1.xml" Id="Rb4b4207d8fae45ae" /><Relationship Type="http://schemas.openxmlformats.org/officeDocument/2006/relationships/slide" Target="/ppt/slides/slide2.xml" Id="Rbef6e333f3e24f71" /><Relationship Type="http://schemas.openxmlformats.org/officeDocument/2006/relationships/slide" Target="/ppt/slides/slide3.xml" Id="R0d0302159ca344dd" /><Relationship Type="http://schemas.openxmlformats.org/officeDocument/2006/relationships/slide" Target="/ppt/slides/slide4.xml" Id="R36b40d018c7c4ce6" /><Relationship Type="http://schemas.openxmlformats.org/officeDocument/2006/relationships/slide" Target="/ppt/slides/slide5.xml" Id="Rcf8ced90f9d14608" /><Relationship Type="http://schemas.openxmlformats.org/officeDocument/2006/relationships/slide" Target="/ppt/slides/slide6.xml" Id="Rdc16c440b3b64643" /><Relationship Type="http://schemas.openxmlformats.org/officeDocument/2006/relationships/slide" Target="/ppt/slides/slide7.xml" Id="Rfa827e59a74042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8d5220b8804f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b16a6be4c4e88" /><Relationship Type="http://schemas.openxmlformats.org/officeDocument/2006/relationships/theme" Target="/ppt/slideMasters/theme/theme1.xml" Id="R9ffe1996fca54c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7b16a6be4c4e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afd62cff94e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12c0110304f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69c08305245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03fdb656a49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83d41ce274a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3ea3b46a044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6f74a996a41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COMPLETE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COMPLETE SECURITY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20 252 060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5 625 882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NOHO NORWAY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MATHIASEN MICHAEL K MEJER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