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204092d6b14f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d109275ee747e1"/>
  </p:sldMasterIdLst>
  <p:sldIdLst>
    <p:sldId xmlns:r="http://schemas.openxmlformats.org/officeDocument/2006/relationships" id="256" r:id="R39fd74675aa349db"/>
    <p:sldId xmlns:r="http://schemas.openxmlformats.org/officeDocument/2006/relationships" id="257" r:id="R4ae16c72283a4a0b"/>
    <p:sldId xmlns:r="http://schemas.openxmlformats.org/officeDocument/2006/relationships" id="258" r:id="Rb4895e83cf704c81"/>
    <p:sldId xmlns:r="http://schemas.openxmlformats.org/officeDocument/2006/relationships" id="259" r:id="R3f769eba94ac4103"/>
    <p:sldId xmlns:r="http://schemas.openxmlformats.org/officeDocument/2006/relationships" id="260" r:id="Rbbfd4717d6754b4b"/>
    <p:sldId xmlns:r="http://schemas.openxmlformats.org/officeDocument/2006/relationships" id="261" r:id="R5b95df259e0642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d109275ee747e1" /><Relationship Type="http://schemas.openxmlformats.org/officeDocument/2006/relationships/slide" Target="/ppt/slides/slide1.xml" Id="R39fd74675aa349db" /><Relationship Type="http://schemas.openxmlformats.org/officeDocument/2006/relationships/slide" Target="/ppt/slides/slide2.xml" Id="R4ae16c72283a4a0b" /><Relationship Type="http://schemas.openxmlformats.org/officeDocument/2006/relationships/slide" Target="/ppt/slides/slide3.xml" Id="Rb4895e83cf704c81" /><Relationship Type="http://schemas.openxmlformats.org/officeDocument/2006/relationships/slide" Target="/ppt/slides/slide4.xml" Id="R3f769eba94ac4103" /><Relationship Type="http://schemas.openxmlformats.org/officeDocument/2006/relationships/slide" Target="/ppt/slides/slide5.xml" Id="Rbbfd4717d6754b4b" /><Relationship Type="http://schemas.openxmlformats.org/officeDocument/2006/relationships/slide" Target="/ppt/slides/slide6.xml" Id="R5b95df259e0642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2a74a4eaa94c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ebb9164eb495a" /><Relationship Type="http://schemas.openxmlformats.org/officeDocument/2006/relationships/theme" Target="/ppt/slideMasters/theme/theme1.xml" Id="Rf336d87cabcf40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6ebb9164eb49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251d1afd347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7b105839640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caf4be13f4c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c26fcf98a46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86575d58448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b726aecbf49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INDUSTRIRÅSTOFFER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INDUSTRIRÅSTOFFER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5 626 074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5 646 873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912 967 913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