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0adf2bb65747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8e5a0b8b354c76"/>
  </p:sldMasterIdLst>
  <p:sldIdLst>
    <p:sldId xmlns:r="http://schemas.openxmlformats.org/officeDocument/2006/relationships" id="256" r:id="Rb91015183f6642ca"/>
    <p:sldId xmlns:r="http://schemas.openxmlformats.org/officeDocument/2006/relationships" id="257" r:id="R5157ef341ddd4f23"/>
    <p:sldId xmlns:r="http://schemas.openxmlformats.org/officeDocument/2006/relationships" id="258" r:id="Rfb6a69189ca14557"/>
    <p:sldId xmlns:r="http://schemas.openxmlformats.org/officeDocument/2006/relationships" id="259" r:id="R1505fae9c7284d84"/>
    <p:sldId xmlns:r="http://schemas.openxmlformats.org/officeDocument/2006/relationships" id="260" r:id="Rd2b9ab186fda4836"/>
    <p:sldId xmlns:r="http://schemas.openxmlformats.org/officeDocument/2006/relationships" id="261" r:id="Ra01bcc6283bc41e3"/>
    <p:sldId xmlns:r="http://schemas.openxmlformats.org/officeDocument/2006/relationships" id="262" r:id="Rb5879cbb47254a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e5a0b8b354c76" /><Relationship Type="http://schemas.openxmlformats.org/officeDocument/2006/relationships/slide" Target="/ppt/slides/slide1.xml" Id="Rb91015183f6642ca" /><Relationship Type="http://schemas.openxmlformats.org/officeDocument/2006/relationships/slide" Target="/ppt/slides/slide2.xml" Id="R5157ef341ddd4f23" /><Relationship Type="http://schemas.openxmlformats.org/officeDocument/2006/relationships/slide" Target="/ppt/slides/slide3.xml" Id="Rfb6a69189ca14557" /><Relationship Type="http://schemas.openxmlformats.org/officeDocument/2006/relationships/slide" Target="/ppt/slides/slide4.xml" Id="R1505fae9c7284d84" /><Relationship Type="http://schemas.openxmlformats.org/officeDocument/2006/relationships/slide" Target="/ppt/slides/slide5.xml" Id="Rd2b9ab186fda4836" /><Relationship Type="http://schemas.openxmlformats.org/officeDocument/2006/relationships/slide" Target="/ppt/slides/slide6.xml" Id="Ra01bcc6283bc41e3" /><Relationship Type="http://schemas.openxmlformats.org/officeDocument/2006/relationships/slide" Target="/ppt/slides/slide7.xml" Id="Rb5879cbb47254a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3794d50a454b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8171c24ed490d" /><Relationship Type="http://schemas.openxmlformats.org/officeDocument/2006/relationships/theme" Target="/ppt/slideMasters/theme/theme1.xml" Id="Ra052da7e215442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c8171c24ed49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643c95ccd40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dd7da7ec144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ef3d5566b42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4371df79e49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af651add040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64befaf424c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13639731444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GUSTAFSSON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GUSTAFSSON INVEST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2 287 618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9 358 677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GUSTAFSSON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60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stig@brlie.no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912 995 658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