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2f95f54554b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8e4a02ac68404e"/>
  </p:sldMasterIdLst>
  <p:sldIdLst>
    <p:sldId xmlns:r="http://schemas.openxmlformats.org/officeDocument/2006/relationships" id="256" r:id="Rf62d9954deeb4af0"/>
    <p:sldId xmlns:r="http://schemas.openxmlformats.org/officeDocument/2006/relationships" id="257" r:id="Rd459447095544a71"/>
    <p:sldId xmlns:r="http://schemas.openxmlformats.org/officeDocument/2006/relationships" id="258" r:id="R34f744e68adf49e1"/>
    <p:sldId xmlns:r="http://schemas.openxmlformats.org/officeDocument/2006/relationships" id="259" r:id="R9df4fc63446546e0"/>
    <p:sldId xmlns:r="http://schemas.openxmlformats.org/officeDocument/2006/relationships" id="260" r:id="R58e387cc3cbd4aae"/>
    <p:sldId xmlns:r="http://schemas.openxmlformats.org/officeDocument/2006/relationships" id="261" r:id="R79ae4b18264a4bd1"/>
    <p:sldId xmlns:r="http://schemas.openxmlformats.org/officeDocument/2006/relationships" id="262" r:id="Rb80076095e7249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e4a02ac68404e" /><Relationship Type="http://schemas.openxmlformats.org/officeDocument/2006/relationships/slide" Target="/ppt/slides/slide1.xml" Id="Rf62d9954deeb4af0" /><Relationship Type="http://schemas.openxmlformats.org/officeDocument/2006/relationships/slide" Target="/ppt/slides/slide2.xml" Id="Rd459447095544a71" /><Relationship Type="http://schemas.openxmlformats.org/officeDocument/2006/relationships/slide" Target="/ppt/slides/slide3.xml" Id="R34f744e68adf49e1" /><Relationship Type="http://schemas.openxmlformats.org/officeDocument/2006/relationships/slide" Target="/ppt/slides/slide4.xml" Id="R9df4fc63446546e0" /><Relationship Type="http://schemas.openxmlformats.org/officeDocument/2006/relationships/slide" Target="/ppt/slides/slide5.xml" Id="R58e387cc3cbd4aae" /><Relationship Type="http://schemas.openxmlformats.org/officeDocument/2006/relationships/slide" Target="/ppt/slides/slide6.xml" Id="R79ae4b18264a4bd1" /><Relationship Type="http://schemas.openxmlformats.org/officeDocument/2006/relationships/slide" Target="/ppt/slides/slide7.xml" Id="Rb80076095e7249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74f06879e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08613ee854642" /><Relationship Type="http://schemas.openxmlformats.org/officeDocument/2006/relationships/theme" Target="/ppt/slideMasters/theme/theme1.xml" Id="R35c1342b1db2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908613ee8546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22890671f45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93f50c43441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4205b3745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966f84490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ba70d86b442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0eb87a64047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5a3b3f889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OLRUD JON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Stamhusveien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