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ffed34f794d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e03e87b29f4fc7"/>
  </p:sldMasterIdLst>
  <p:sldIdLst>
    <p:sldId xmlns:r="http://schemas.openxmlformats.org/officeDocument/2006/relationships" id="256" r:id="Ra3cc0dc8706340a1"/>
    <p:sldId xmlns:r="http://schemas.openxmlformats.org/officeDocument/2006/relationships" id="257" r:id="Re9fd728264d94566"/>
    <p:sldId xmlns:r="http://schemas.openxmlformats.org/officeDocument/2006/relationships" id="258" r:id="Rc944da0e6aae4289"/>
    <p:sldId xmlns:r="http://schemas.openxmlformats.org/officeDocument/2006/relationships" id="259" r:id="R835f4fd8323b463a"/>
    <p:sldId xmlns:r="http://schemas.openxmlformats.org/officeDocument/2006/relationships" id="260" r:id="R1085c2fac2b14ede"/>
    <p:sldId xmlns:r="http://schemas.openxmlformats.org/officeDocument/2006/relationships" id="261" r:id="R87b49f00b202493a"/>
    <p:sldId xmlns:r="http://schemas.openxmlformats.org/officeDocument/2006/relationships" id="262" r:id="Rebef39c72d0f49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03e87b29f4fc7" /><Relationship Type="http://schemas.openxmlformats.org/officeDocument/2006/relationships/slide" Target="/ppt/slides/slide1.xml" Id="Ra3cc0dc8706340a1" /><Relationship Type="http://schemas.openxmlformats.org/officeDocument/2006/relationships/slide" Target="/ppt/slides/slide2.xml" Id="Re9fd728264d94566" /><Relationship Type="http://schemas.openxmlformats.org/officeDocument/2006/relationships/slide" Target="/ppt/slides/slide3.xml" Id="Rc944da0e6aae4289" /><Relationship Type="http://schemas.openxmlformats.org/officeDocument/2006/relationships/slide" Target="/ppt/slides/slide4.xml" Id="R835f4fd8323b463a" /><Relationship Type="http://schemas.openxmlformats.org/officeDocument/2006/relationships/slide" Target="/ppt/slides/slide5.xml" Id="R1085c2fac2b14ede" /><Relationship Type="http://schemas.openxmlformats.org/officeDocument/2006/relationships/slide" Target="/ppt/slides/slide6.xml" Id="R87b49f00b202493a" /><Relationship Type="http://schemas.openxmlformats.org/officeDocument/2006/relationships/slide" Target="/ppt/slides/slide7.xml" Id="Rebef39c72d0f49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0b7de35e9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46d97864a4043" /><Relationship Type="http://schemas.openxmlformats.org/officeDocument/2006/relationships/theme" Target="/ppt/slideMasters/theme/theme1.xml" Id="R09618288d7a747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f46d97864a40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984e59ebc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fe794fcbb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60f31cc6a4f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b45ae9f6940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f8e3cf35d4a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fafa886414d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6fee94e564a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 TIL HEI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 TIL HEI HOLDING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−422 021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−2 648 940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55 382 973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83 360 600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BYGGUTVIKLING SØR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NORGE NORD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AAS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