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db453f261940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467330d5054a2b"/>
  </p:sldMasterIdLst>
  <p:sldIdLst>
    <p:sldId xmlns:r="http://schemas.openxmlformats.org/officeDocument/2006/relationships" id="256" r:id="R24ad9ecf87424007"/>
    <p:sldId xmlns:r="http://schemas.openxmlformats.org/officeDocument/2006/relationships" id="257" r:id="Rd6f77eef769d49d5"/>
    <p:sldId xmlns:r="http://schemas.openxmlformats.org/officeDocument/2006/relationships" id="258" r:id="R4d47b25d88dd45b6"/>
    <p:sldId xmlns:r="http://schemas.openxmlformats.org/officeDocument/2006/relationships" id="259" r:id="R4b3be0d4988e4164"/>
    <p:sldId xmlns:r="http://schemas.openxmlformats.org/officeDocument/2006/relationships" id="260" r:id="Rb0b5ce1b63d245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67330d5054a2b" /><Relationship Type="http://schemas.openxmlformats.org/officeDocument/2006/relationships/slide" Target="/ppt/slides/slide1.xml" Id="R24ad9ecf87424007" /><Relationship Type="http://schemas.openxmlformats.org/officeDocument/2006/relationships/slide" Target="/ppt/slides/slide2.xml" Id="Rd6f77eef769d49d5" /><Relationship Type="http://schemas.openxmlformats.org/officeDocument/2006/relationships/slide" Target="/ppt/slides/slide3.xml" Id="R4d47b25d88dd45b6" /><Relationship Type="http://schemas.openxmlformats.org/officeDocument/2006/relationships/slide" Target="/ppt/slides/slide4.xml" Id="R4b3be0d4988e4164" /><Relationship Type="http://schemas.openxmlformats.org/officeDocument/2006/relationships/slide" Target="/ppt/slides/slide5.xml" Id="Rb0b5ce1b63d245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297f60286943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f3f48b45f4901" /><Relationship Type="http://schemas.openxmlformats.org/officeDocument/2006/relationships/theme" Target="/ppt/slideMasters/theme/theme1.xml" Id="R50e12e718a0c49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1f3f48b45f49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b4f29a3e645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5107b8af74e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0d3afc6514a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0fd12185c46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60a558bcf48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MORHET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