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833d4cd97b4b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9e15230be24365"/>
  </p:sldMasterIdLst>
  <p:sldIdLst>
    <p:sldId xmlns:r="http://schemas.openxmlformats.org/officeDocument/2006/relationships" id="256" r:id="Rcbc033f75a9d49c2"/>
    <p:sldId xmlns:r="http://schemas.openxmlformats.org/officeDocument/2006/relationships" id="257" r:id="R9616053392134578"/>
    <p:sldId xmlns:r="http://schemas.openxmlformats.org/officeDocument/2006/relationships" id="258" r:id="R8ca19c2b146548e5"/>
    <p:sldId xmlns:r="http://schemas.openxmlformats.org/officeDocument/2006/relationships" id="259" r:id="R1a5a6de11fcd4b36"/>
    <p:sldId xmlns:r="http://schemas.openxmlformats.org/officeDocument/2006/relationships" id="260" r:id="Rd4fb7c9a3c7a46b9"/>
    <p:sldId xmlns:r="http://schemas.openxmlformats.org/officeDocument/2006/relationships" id="261" r:id="Re54146302f5148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9e15230be24365" /><Relationship Type="http://schemas.openxmlformats.org/officeDocument/2006/relationships/slide" Target="/ppt/slides/slide1.xml" Id="Rcbc033f75a9d49c2" /><Relationship Type="http://schemas.openxmlformats.org/officeDocument/2006/relationships/slide" Target="/ppt/slides/slide2.xml" Id="R9616053392134578" /><Relationship Type="http://schemas.openxmlformats.org/officeDocument/2006/relationships/slide" Target="/ppt/slides/slide3.xml" Id="R8ca19c2b146548e5" /><Relationship Type="http://schemas.openxmlformats.org/officeDocument/2006/relationships/slide" Target="/ppt/slides/slide4.xml" Id="R1a5a6de11fcd4b36" /><Relationship Type="http://schemas.openxmlformats.org/officeDocument/2006/relationships/slide" Target="/ppt/slides/slide5.xml" Id="Rd4fb7c9a3c7a46b9" /><Relationship Type="http://schemas.openxmlformats.org/officeDocument/2006/relationships/slide" Target="/ppt/slides/slide6.xml" Id="Re54146302f5148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005cb7dec045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7225e52894ada" /><Relationship Type="http://schemas.openxmlformats.org/officeDocument/2006/relationships/theme" Target="/ppt/slideMasters/theme/theme1.xml" Id="R295f40c58e9640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77225e52894a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af8e6b56143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0c98e541b4f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bef44ac2544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9852461f843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15b8815224a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c622c65c14a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Salhusvegen 400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5542 Karmsund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81 40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913 091 663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