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6803c87c1143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c265734ee14bc1"/>
  </p:sldMasterIdLst>
  <p:sldIdLst>
    <p:sldId xmlns:r="http://schemas.openxmlformats.org/officeDocument/2006/relationships" id="256" r:id="R3be5013e89ad4325"/>
    <p:sldId xmlns:r="http://schemas.openxmlformats.org/officeDocument/2006/relationships" id="257" r:id="R15c604a054e04213"/>
    <p:sldId xmlns:r="http://schemas.openxmlformats.org/officeDocument/2006/relationships" id="258" r:id="R3e1e80be77cb48a6"/>
    <p:sldId xmlns:r="http://schemas.openxmlformats.org/officeDocument/2006/relationships" id="259" r:id="R08214c00d0644778"/>
    <p:sldId xmlns:r="http://schemas.openxmlformats.org/officeDocument/2006/relationships" id="260" r:id="R00f10e6fd9494240"/>
    <p:sldId xmlns:r="http://schemas.openxmlformats.org/officeDocument/2006/relationships" id="261" r:id="Rb7bbe7a82e7543b5"/>
    <p:sldId xmlns:r="http://schemas.openxmlformats.org/officeDocument/2006/relationships" id="262" r:id="Rb7a6e7294cb14d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265734ee14bc1" /><Relationship Type="http://schemas.openxmlformats.org/officeDocument/2006/relationships/slide" Target="/ppt/slides/slide1.xml" Id="R3be5013e89ad4325" /><Relationship Type="http://schemas.openxmlformats.org/officeDocument/2006/relationships/slide" Target="/ppt/slides/slide2.xml" Id="R15c604a054e04213" /><Relationship Type="http://schemas.openxmlformats.org/officeDocument/2006/relationships/slide" Target="/ppt/slides/slide3.xml" Id="R3e1e80be77cb48a6" /><Relationship Type="http://schemas.openxmlformats.org/officeDocument/2006/relationships/slide" Target="/ppt/slides/slide4.xml" Id="R08214c00d0644778" /><Relationship Type="http://schemas.openxmlformats.org/officeDocument/2006/relationships/slide" Target="/ppt/slides/slide5.xml" Id="R00f10e6fd9494240" /><Relationship Type="http://schemas.openxmlformats.org/officeDocument/2006/relationships/slide" Target="/ppt/slides/slide6.xml" Id="Rb7bbe7a82e7543b5" /><Relationship Type="http://schemas.openxmlformats.org/officeDocument/2006/relationships/slide" Target="/ppt/slides/slide7.xml" Id="Rb7a6e7294cb14d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a56af504164d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7ba27da764e1e" /><Relationship Type="http://schemas.openxmlformats.org/officeDocument/2006/relationships/theme" Target="/ppt/slideMasters/theme/theme1.xml" Id="R4f290caabdce44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07ba27da764e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b6efbd25845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7c85b4b5648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98249e1bb40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7f58a96224d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de89c357d4f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745a503e242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e7c02683f48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NORD-MOTOR AS ble etablert [år] og holder til i Karmsund.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36 385 399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570 434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4 625 723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11 144 969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GUDMUNDSEN JOHAN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GUDMUNDSEN OLE WILLY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OSMUNDSEN-HEIMVIK TRUDE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81 40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