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baa34bbc2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6ec4e32b3f458c"/>
  </p:sldMasterIdLst>
  <p:sldIdLst>
    <p:sldId xmlns:r="http://schemas.openxmlformats.org/officeDocument/2006/relationships" id="256" r:id="Rff93c238eba749ef"/>
    <p:sldId xmlns:r="http://schemas.openxmlformats.org/officeDocument/2006/relationships" id="257" r:id="R9a31e35698ba4043"/>
    <p:sldId xmlns:r="http://schemas.openxmlformats.org/officeDocument/2006/relationships" id="258" r:id="R6d94f5a181834ad9"/>
    <p:sldId xmlns:r="http://schemas.openxmlformats.org/officeDocument/2006/relationships" id="259" r:id="R00a2c9197a6f4395"/>
    <p:sldId xmlns:r="http://schemas.openxmlformats.org/officeDocument/2006/relationships" id="260" r:id="Rfd96ba379f9e4c1c"/>
    <p:sldId xmlns:r="http://schemas.openxmlformats.org/officeDocument/2006/relationships" id="261" r:id="R31c51b1cfa184c86"/>
    <p:sldId xmlns:r="http://schemas.openxmlformats.org/officeDocument/2006/relationships" id="262" r:id="R656ee7377f394b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ec4e32b3f458c" /><Relationship Type="http://schemas.openxmlformats.org/officeDocument/2006/relationships/slide" Target="/ppt/slides/slide1.xml" Id="Rff93c238eba749ef" /><Relationship Type="http://schemas.openxmlformats.org/officeDocument/2006/relationships/slide" Target="/ppt/slides/slide2.xml" Id="R9a31e35698ba4043" /><Relationship Type="http://schemas.openxmlformats.org/officeDocument/2006/relationships/slide" Target="/ppt/slides/slide3.xml" Id="R6d94f5a181834ad9" /><Relationship Type="http://schemas.openxmlformats.org/officeDocument/2006/relationships/slide" Target="/ppt/slides/slide4.xml" Id="R00a2c9197a6f4395" /><Relationship Type="http://schemas.openxmlformats.org/officeDocument/2006/relationships/slide" Target="/ppt/slides/slide5.xml" Id="Rfd96ba379f9e4c1c" /><Relationship Type="http://schemas.openxmlformats.org/officeDocument/2006/relationships/slide" Target="/ppt/slides/slide6.xml" Id="R31c51b1cfa184c86" /><Relationship Type="http://schemas.openxmlformats.org/officeDocument/2006/relationships/slide" Target="/ppt/slides/slide7.xml" Id="R656ee7377f394b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0cb39ef1848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6e2724aca4853" /><Relationship Type="http://schemas.openxmlformats.org/officeDocument/2006/relationships/theme" Target="/ppt/slideMasters/theme/theme1.xml" Id="R475cad9164a9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6e2724aca48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7ab6453e44a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2e88ec58c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c70b3f5fe4f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b22223e474c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e6385cc0345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b86cd07cf42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347e045c6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