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baa67d45a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046bd466a44a9"/>
  </p:sldMasterIdLst>
  <p:sldIdLst>
    <p:sldId xmlns:r="http://schemas.openxmlformats.org/officeDocument/2006/relationships" id="256" r:id="R1bb5ef2b4f724fb8"/>
    <p:sldId xmlns:r="http://schemas.openxmlformats.org/officeDocument/2006/relationships" id="257" r:id="R0a6522cfa70e401d"/>
    <p:sldId xmlns:r="http://schemas.openxmlformats.org/officeDocument/2006/relationships" id="258" r:id="R40c4d7e61a1945ae"/>
    <p:sldId xmlns:r="http://schemas.openxmlformats.org/officeDocument/2006/relationships" id="259" r:id="Re57f3be404d24d84"/>
    <p:sldId xmlns:r="http://schemas.openxmlformats.org/officeDocument/2006/relationships" id="260" r:id="R03b3dfa22e1c47cb"/>
    <p:sldId xmlns:r="http://schemas.openxmlformats.org/officeDocument/2006/relationships" id="261" r:id="R236d094032f14f69"/>
    <p:sldId xmlns:r="http://schemas.openxmlformats.org/officeDocument/2006/relationships" id="262" r:id="Rb5bdfc299a94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046bd466a44a9" /><Relationship Type="http://schemas.openxmlformats.org/officeDocument/2006/relationships/slide" Target="/ppt/slides/slide1.xml" Id="R1bb5ef2b4f724fb8" /><Relationship Type="http://schemas.openxmlformats.org/officeDocument/2006/relationships/slide" Target="/ppt/slides/slide2.xml" Id="R0a6522cfa70e401d" /><Relationship Type="http://schemas.openxmlformats.org/officeDocument/2006/relationships/slide" Target="/ppt/slides/slide3.xml" Id="R40c4d7e61a1945ae" /><Relationship Type="http://schemas.openxmlformats.org/officeDocument/2006/relationships/slide" Target="/ppt/slides/slide4.xml" Id="Re57f3be404d24d84" /><Relationship Type="http://schemas.openxmlformats.org/officeDocument/2006/relationships/slide" Target="/ppt/slides/slide5.xml" Id="R03b3dfa22e1c47cb" /><Relationship Type="http://schemas.openxmlformats.org/officeDocument/2006/relationships/slide" Target="/ppt/slides/slide6.xml" Id="R236d094032f14f69" /><Relationship Type="http://schemas.openxmlformats.org/officeDocument/2006/relationships/slide" Target="/ppt/slides/slide7.xml" Id="Rb5bdfc299a94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b43b69ec8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a70109c24fcc" /><Relationship Type="http://schemas.openxmlformats.org/officeDocument/2006/relationships/theme" Target="/ppt/slideMasters/theme/theme1.xml" Id="Rb00af4f4b230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1a70109c2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e69a52d3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81854d9e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57499c14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8bab1bea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c53390708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6af81642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5b762938b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MATPULS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MATPULS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MATPULS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MATPULS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MATPULS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MATPULS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MATPULS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SKARI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MATPULS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194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913 246 721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MATPULS AS</a:t>
            </a:r>
          </a:p>
        </p:txBody>
      </p:sp>
    </p:spTree>
  </p:cSld>
  <p:clrMapOvr>
    <a:masterClrMapping xmlns:a="http://schemas.openxmlformats.org/drawingml/2006/main"/>
  </p:clrMapOvr>
</p:sld>
</file>