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a8c75fe58549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4e9c6ab39644ab"/>
  </p:sldMasterIdLst>
  <p:sldIdLst>
    <p:sldId xmlns:r="http://schemas.openxmlformats.org/officeDocument/2006/relationships" id="256" r:id="R74b6b18013154a13"/>
    <p:sldId xmlns:r="http://schemas.openxmlformats.org/officeDocument/2006/relationships" id="257" r:id="R101a6059cf3e4af7"/>
    <p:sldId xmlns:r="http://schemas.openxmlformats.org/officeDocument/2006/relationships" id="258" r:id="R82f0e54acdc9473e"/>
    <p:sldId xmlns:r="http://schemas.openxmlformats.org/officeDocument/2006/relationships" id="259" r:id="R9fd3ec3af2d34693"/>
    <p:sldId xmlns:r="http://schemas.openxmlformats.org/officeDocument/2006/relationships" id="260" r:id="Rf455509a8a654839"/>
    <p:sldId xmlns:r="http://schemas.openxmlformats.org/officeDocument/2006/relationships" id="261" r:id="Rebe9efe0258841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e9c6ab39644ab" /><Relationship Type="http://schemas.openxmlformats.org/officeDocument/2006/relationships/slide" Target="/ppt/slides/slide1.xml" Id="R74b6b18013154a13" /><Relationship Type="http://schemas.openxmlformats.org/officeDocument/2006/relationships/slide" Target="/ppt/slides/slide2.xml" Id="R101a6059cf3e4af7" /><Relationship Type="http://schemas.openxmlformats.org/officeDocument/2006/relationships/slide" Target="/ppt/slides/slide3.xml" Id="R82f0e54acdc9473e" /><Relationship Type="http://schemas.openxmlformats.org/officeDocument/2006/relationships/slide" Target="/ppt/slides/slide4.xml" Id="R9fd3ec3af2d34693" /><Relationship Type="http://schemas.openxmlformats.org/officeDocument/2006/relationships/slide" Target="/ppt/slides/slide5.xml" Id="Rf455509a8a654839" /><Relationship Type="http://schemas.openxmlformats.org/officeDocument/2006/relationships/slide" Target="/ppt/slides/slide6.xml" Id="Rebe9efe0258841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775b75ad049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0c12c00fa4c67" /><Relationship Type="http://schemas.openxmlformats.org/officeDocument/2006/relationships/theme" Target="/ppt/slideMasters/theme/theme1.xml" Id="Rbe471253e94f4a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20c12c00fa4c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60d56c79548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d785289b640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594233b4844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9c95a9ad048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e60361ac749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4a399717847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ENGAN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Formoveien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8260 Innhavet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ingrid.engan@hotmail.com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913 403 274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