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e52c9c2d6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858297f8fd4e98"/>
  </p:sldMasterIdLst>
  <p:sldIdLst>
    <p:sldId xmlns:r="http://schemas.openxmlformats.org/officeDocument/2006/relationships" id="256" r:id="R2fc96849e07e41dc"/>
    <p:sldId xmlns:r="http://schemas.openxmlformats.org/officeDocument/2006/relationships" id="257" r:id="R3d09927a823f4438"/>
    <p:sldId xmlns:r="http://schemas.openxmlformats.org/officeDocument/2006/relationships" id="258" r:id="R365ae2b0372c41ef"/>
    <p:sldId xmlns:r="http://schemas.openxmlformats.org/officeDocument/2006/relationships" id="259" r:id="R877cb4f26aed49fb"/>
    <p:sldId xmlns:r="http://schemas.openxmlformats.org/officeDocument/2006/relationships" id="260" r:id="R8c30ba0546564381"/>
    <p:sldId xmlns:r="http://schemas.openxmlformats.org/officeDocument/2006/relationships" id="261" r:id="R290db09158364cb9"/>
    <p:sldId xmlns:r="http://schemas.openxmlformats.org/officeDocument/2006/relationships" id="262" r:id="R3dec3e679fff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58297f8fd4e98" /><Relationship Type="http://schemas.openxmlformats.org/officeDocument/2006/relationships/slide" Target="/ppt/slides/slide1.xml" Id="R2fc96849e07e41dc" /><Relationship Type="http://schemas.openxmlformats.org/officeDocument/2006/relationships/slide" Target="/ppt/slides/slide2.xml" Id="R3d09927a823f4438" /><Relationship Type="http://schemas.openxmlformats.org/officeDocument/2006/relationships/slide" Target="/ppt/slides/slide3.xml" Id="R365ae2b0372c41ef" /><Relationship Type="http://schemas.openxmlformats.org/officeDocument/2006/relationships/slide" Target="/ppt/slides/slide4.xml" Id="R877cb4f26aed49fb" /><Relationship Type="http://schemas.openxmlformats.org/officeDocument/2006/relationships/slide" Target="/ppt/slides/slide5.xml" Id="R8c30ba0546564381" /><Relationship Type="http://schemas.openxmlformats.org/officeDocument/2006/relationships/slide" Target="/ppt/slides/slide6.xml" Id="R290db09158364cb9" /><Relationship Type="http://schemas.openxmlformats.org/officeDocument/2006/relationships/slide" Target="/ppt/slides/slide7.xml" Id="R3dec3e679fff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06429d913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b34df7284caf" /><Relationship Type="http://schemas.openxmlformats.org/officeDocument/2006/relationships/theme" Target="/ppt/slideMasters/theme/theme1.xml" Id="R9e27caf8c77f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5b34df728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1154ad92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05f54389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901961c8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40b25465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62140f53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41974813245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cf6e7b8d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ENGAN HOLDING AS ble etablert [år] og holder til i Innhavet.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19 307 515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