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504ee5ca2942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6525f852364bcf"/>
  </p:sldMasterIdLst>
  <p:sldIdLst>
    <p:sldId xmlns:r="http://schemas.openxmlformats.org/officeDocument/2006/relationships" id="256" r:id="R471e1ad140e34c34"/>
    <p:sldId xmlns:r="http://schemas.openxmlformats.org/officeDocument/2006/relationships" id="257" r:id="R2fef592262844f34"/>
    <p:sldId xmlns:r="http://schemas.openxmlformats.org/officeDocument/2006/relationships" id="258" r:id="R73b9040d1c754597"/>
    <p:sldId xmlns:r="http://schemas.openxmlformats.org/officeDocument/2006/relationships" id="259" r:id="Rf8d7adefaecc47a5"/>
    <p:sldId xmlns:r="http://schemas.openxmlformats.org/officeDocument/2006/relationships" id="260" r:id="R92060331e6dd4c1f"/>
    <p:sldId xmlns:r="http://schemas.openxmlformats.org/officeDocument/2006/relationships" id="261" r:id="R3242fd8a045440eb"/>
    <p:sldId xmlns:r="http://schemas.openxmlformats.org/officeDocument/2006/relationships" id="262" r:id="Rf48fdbf801734b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525f852364bcf" /><Relationship Type="http://schemas.openxmlformats.org/officeDocument/2006/relationships/slide" Target="/ppt/slides/slide1.xml" Id="R471e1ad140e34c34" /><Relationship Type="http://schemas.openxmlformats.org/officeDocument/2006/relationships/slide" Target="/ppt/slides/slide2.xml" Id="R2fef592262844f34" /><Relationship Type="http://schemas.openxmlformats.org/officeDocument/2006/relationships/slide" Target="/ppt/slides/slide3.xml" Id="R73b9040d1c754597" /><Relationship Type="http://schemas.openxmlformats.org/officeDocument/2006/relationships/slide" Target="/ppt/slides/slide4.xml" Id="Rf8d7adefaecc47a5" /><Relationship Type="http://schemas.openxmlformats.org/officeDocument/2006/relationships/slide" Target="/ppt/slides/slide5.xml" Id="R92060331e6dd4c1f" /><Relationship Type="http://schemas.openxmlformats.org/officeDocument/2006/relationships/slide" Target="/ppt/slides/slide6.xml" Id="R3242fd8a045440eb" /><Relationship Type="http://schemas.openxmlformats.org/officeDocument/2006/relationships/slide" Target="/ppt/slides/slide7.xml" Id="Rf48fdbf801734b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81f88e41c42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ba36531f54e92" /><Relationship Type="http://schemas.openxmlformats.org/officeDocument/2006/relationships/theme" Target="/ppt/slideMasters/theme/theme1.xml" Id="R10bfc796f03541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7ba36531f54e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bd4a6aba8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1a9778828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10869c98844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f625a698242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e111b854a4c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da7090f904e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f2848b6ea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