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7c00d34b748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90ebfa4ebf4804"/>
  </p:sldMasterIdLst>
  <p:sldIdLst>
    <p:sldId xmlns:r="http://schemas.openxmlformats.org/officeDocument/2006/relationships" id="256" r:id="R9cb81e9d99ae4f2f"/>
    <p:sldId xmlns:r="http://schemas.openxmlformats.org/officeDocument/2006/relationships" id="257" r:id="R878223bfd2a74bd6"/>
    <p:sldId xmlns:r="http://schemas.openxmlformats.org/officeDocument/2006/relationships" id="258" r:id="R6803019171b14bbf"/>
    <p:sldId xmlns:r="http://schemas.openxmlformats.org/officeDocument/2006/relationships" id="259" r:id="R969e57e9df634625"/>
    <p:sldId xmlns:r="http://schemas.openxmlformats.org/officeDocument/2006/relationships" id="260" r:id="R0767d887d1b54361"/>
    <p:sldId xmlns:r="http://schemas.openxmlformats.org/officeDocument/2006/relationships" id="261" r:id="Ra928709a00474231"/>
    <p:sldId xmlns:r="http://schemas.openxmlformats.org/officeDocument/2006/relationships" id="262" r:id="Rc970691ff36445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90ebfa4ebf4804" /><Relationship Type="http://schemas.openxmlformats.org/officeDocument/2006/relationships/slide" Target="/ppt/slides/slide1.xml" Id="R9cb81e9d99ae4f2f" /><Relationship Type="http://schemas.openxmlformats.org/officeDocument/2006/relationships/slide" Target="/ppt/slides/slide2.xml" Id="R878223bfd2a74bd6" /><Relationship Type="http://schemas.openxmlformats.org/officeDocument/2006/relationships/slide" Target="/ppt/slides/slide3.xml" Id="R6803019171b14bbf" /><Relationship Type="http://schemas.openxmlformats.org/officeDocument/2006/relationships/slide" Target="/ppt/slides/slide4.xml" Id="R969e57e9df634625" /><Relationship Type="http://schemas.openxmlformats.org/officeDocument/2006/relationships/slide" Target="/ppt/slides/slide5.xml" Id="R0767d887d1b54361" /><Relationship Type="http://schemas.openxmlformats.org/officeDocument/2006/relationships/slide" Target="/ppt/slides/slide6.xml" Id="Ra928709a00474231" /><Relationship Type="http://schemas.openxmlformats.org/officeDocument/2006/relationships/slide" Target="/ppt/slides/slide7.xml" Id="Rc970691ff36445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cfdea5d3646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a0dd4cce34af0" /><Relationship Type="http://schemas.openxmlformats.org/officeDocument/2006/relationships/theme" Target="/ppt/slideMasters/theme/theme1.xml" Id="R937e6d3d8e09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4a0dd4cce3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a69ee63f1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30788ce443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4119c20d7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d66882e5740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9be71340d4f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29078a940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d32f5cd64f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