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6f8342b5c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fa2f203b14fd3"/>
  </p:sldMasterIdLst>
  <p:sldIdLst>
    <p:sldId xmlns:r="http://schemas.openxmlformats.org/officeDocument/2006/relationships" id="256" r:id="R2ea699c2f02b403d"/>
    <p:sldId xmlns:r="http://schemas.openxmlformats.org/officeDocument/2006/relationships" id="257" r:id="R90ec1df33fc6411f"/>
    <p:sldId xmlns:r="http://schemas.openxmlformats.org/officeDocument/2006/relationships" id="258" r:id="Rbe88042555554a36"/>
    <p:sldId xmlns:r="http://schemas.openxmlformats.org/officeDocument/2006/relationships" id="259" r:id="Rabb1a2d7d3c84811"/>
    <p:sldId xmlns:r="http://schemas.openxmlformats.org/officeDocument/2006/relationships" id="260" r:id="Rc4af52aa4a124d49"/>
    <p:sldId xmlns:r="http://schemas.openxmlformats.org/officeDocument/2006/relationships" id="261" r:id="R5e689e89b35c467e"/>
    <p:sldId xmlns:r="http://schemas.openxmlformats.org/officeDocument/2006/relationships" id="262" r:id="R8419f06d6ecc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fa2f203b14fd3" /><Relationship Type="http://schemas.openxmlformats.org/officeDocument/2006/relationships/slide" Target="/ppt/slides/slide1.xml" Id="R2ea699c2f02b403d" /><Relationship Type="http://schemas.openxmlformats.org/officeDocument/2006/relationships/slide" Target="/ppt/slides/slide2.xml" Id="R90ec1df33fc6411f" /><Relationship Type="http://schemas.openxmlformats.org/officeDocument/2006/relationships/slide" Target="/ppt/slides/slide3.xml" Id="Rbe88042555554a36" /><Relationship Type="http://schemas.openxmlformats.org/officeDocument/2006/relationships/slide" Target="/ppt/slides/slide4.xml" Id="Rabb1a2d7d3c84811" /><Relationship Type="http://schemas.openxmlformats.org/officeDocument/2006/relationships/slide" Target="/ppt/slides/slide5.xml" Id="Rc4af52aa4a124d49" /><Relationship Type="http://schemas.openxmlformats.org/officeDocument/2006/relationships/slide" Target="/ppt/slides/slide6.xml" Id="R5e689e89b35c467e" /><Relationship Type="http://schemas.openxmlformats.org/officeDocument/2006/relationships/slide" Target="/ppt/slides/slide7.xml" Id="R8419f06d6ecc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0f39ac0f1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a0f8e9add4bce" /><Relationship Type="http://schemas.openxmlformats.org/officeDocument/2006/relationships/theme" Target="/ppt/slideMasters/theme/theme1.xml" Id="R8a0aa5c48d37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a0f8e9add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1e7efb8cd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32f65236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176e6f03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a8c5381d6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ff8db7e6445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7411d4d0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7a56bb9a04d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