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211fe56d2647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c4bbbb8c6e4a83"/>
  </p:sldMasterIdLst>
  <p:sldIdLst>
    <p:sldId xmlns:r="http://schemas.openxmlformats.org/officeDocument/2006/relationships" id="256" r:id="R3c1b8e078f264d29"/>
    <p:sldId xmlns:r="http://schemas.openxmlformats.org/officeDocument/2006/relationships" id="257" r:id="Rd69b266c18414edd"/>
    <p:sldId xmlns:r="http://schemas.openxmlformats.org/officeDocument/2006/relationships" id="258" r:id="Rc5c50241d3614bd5"/>
    <p:sldId xmlns:r="http://schemas.openxmlformats.org/officeDocument/2006/relationships" id="259" r:id="R5f9267a5b5ea4145"/>
    <p:sldId xmlns:r="http://schemas.openxmlformats.org/officeDocument/2006/relationships" id="260" r:id="R64a23b6acbda48e9"/>
    <p:sldId xmlns:r="http://schemas.openxmlformats.org/officeDocument/2006/relationships" id="261" r:id="Rcd026abda93241b7"/>
    <p:sldId xmlns:r="http://schemas.openxmlformats.org/officeDocument/2006/relationships" id="262" r:id="Rbe8c4056c4904a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c4bbbb8c6e4a83" /><Relationship Type="http://schemas.openxmlformats.org/officeDocument/2006/relationships/slide" Target="/ppt/slides/slide1.xml" Id="R3c1b8e078f264d29" /><Relationship Type="http://schemas.openxmlformats.org/officeDocument/2006/relationships/slide" Target="/ppt/slides/slide2.xml" Id="Rd69b266c18414edd" /><Relationship Type="http://schemas.openxmlformats.org/officeDocument/2006/relationships/slide" Target="/ppt/slides/slide3.xml" Id="Rc5c50241d3614bd5" /><Relationship Type="http://schemas.openxmlformats.org/officeDocument/2006/relationships/slide" Target="/ppt/slides/slide4.xml" Id="R5f9267a5b5ea4145" /><Relationship Type="http://schemas.openxmlformats.org/officeDocument/2006/relationships/slide" Target="/ppt/slides/slide5.xml" Id="R64a23b6acbda48e9" /><Relationship Type="http://schemas.openxmlformats.org/officeDocument/2006/relationships/slide" Target="/ppt/slides/slide6.xml" Id="Rcd026abda93241b7" /><Relationship Type="http://schemas.openxmlformats.org/officeDocument/2006/relationships/slide" Target="/ppt/slides/slide7.xml" Id="Rbe8c4056c4904a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593aa3ef0143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62c76530f48ba" /><Relationship Type="http://schemas.openxmlformats.org/officeDocument/2006/relationships/theme" Target="/ppt/slideMasters/theme/theme1.xml" Id="Re15182510b554b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e62c76530f48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87da2fc2043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0dcd3ab7b47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124a1c0d2948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c151c5c644f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0c2f0f157340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43cf52b8949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f79af74d145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S16 ENGINEERING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S16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S16 ENGINEERING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S16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S16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S16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−40 931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S16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RØDSÅS TOR JOHN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S16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913 670 310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S16 ENGINEERING AS</a:t>
            </a:r>
          </a:p>
        </p:txBody>
      </p:sp>
    </p:spTree>
  </p:cSld>
  <p:clrMapOvr>
    <a:masterClrMapping xmlns:a="http://schemas.openxmlformats.org/drawingml/2006/main"/>
  </p:clrMapOvr>
</p:sld>
</file>