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681af4927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d655f3ed14314"/>
  </p:sldMasterIdLst>
  <p:sldIdLst>
    <p:sldId xmlns:r="http://schemas.openxmlformats.org/officeDocument/2006/relationships" id="256" r:id="Rc77702a8abed4fe5"/>
    <p:sldId xmlns:r="http://schemas.openxmlformats.org/officeDocument/2006/relationships" id="257" r:id="R1c281e54306c4da6"/>
    <p:sldId xmlns:r="http://schemas.openxmlformats.org/officeDocument/2006/relationships" id="258" r:id="R84331d07d8a840f2"/>
    <p:sldId xmlns:r="http://schemas.openxmlformats.org/officeDocument/2006/relationships" id="259" r:id="R55c941dadb1b4fe6"/>
    <p:sldId xmlns:r="http://schemas.openxmlformats.org/officeDocument/2006/relationships" id="260" r:id="Rabbe9217b0c149af"/>
    <p:sldId xmlns:r="http://schemas.openxmlformats.org/officeDocument/2006/relationships" id="261" r:id="R172b85ca3a89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d655f3ed14314" /><Relationship Type="http://schemas.openxmlformats.org/officeDocument/2006/relationships/slide" Target="/ppt/slides/slide1.xml" Id="Rc77702a8abed4fe5" /><Relationship Type="http://schemas.openxmlformats.org/officeDocument/2006/relationships/slide" Target="/ppt/slides/slide2.xml" Id="R1c281e54306c4da6" /><Relationship Type="http://schemas.openxmlformats.org/officeDocument/2006/relationships/slide" Target="/ppt/slides/slide3.xml" Id="R84331d07d8a840f2" /><Relationship Type="http://schemas.openxmlformats.org/officeDocument/2006/relationships/slide" Target="/ppt/slides/slide4.xml" Id="R55c941dadb1b4fe6" /><Relationship Type="http://schemas.openxmlformats.org/officeDocument/2006/relationships/slide" Target="/ppt/slides/slide5.xml" Id="Rabbe9217b0c149af" /><Relationship Type="http://schemas.openxmlformats.org/officeDocument/2006/relationships/slide" Target="/ppt/slides/slide6.xml" Id="R172b85ca3a89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633c850cf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3d652f41a4422" /><Relationship Type="http://schemas.openxmlformats.org/officeDocument/2006/relationships/theme" Target="/ppt/slideMasters/theme/theme1.xml" Id="Rf5e3ebd437f7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3d652f41a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a438748ee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fed6a0da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a38d2ecae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2941d6042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95b49b800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34724fa45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