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ec46479f554f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f2765c5fc540a4"/>
  </p:sldMasterIdLst>
  <p:sldIdLst>
    <p:sldId xmlns:r="http://schemas.openxmlformats.org/officeDocument/2006/relationships" id="256" r:id="R750ae671e8284ec7"/>
    <p:sldId xmlns:r="http://schemas.openxmlformats.org/officeDocument/2006/relationships" id="257" r:id="Rd391f125aea64d29"/>
    <p:sldId xmlns:r="http://schemas.openxmlformats.org/officeDocument/2006/relationships" id="258" r:id="R2c418c7b82e849ff"/>
    <p:sldId xmlns:r="http://schemas.openxmlformats.org/officeDocument/2006/relationships" id="259" r:id="R7ba78d39923c4131"/>
    <p:sldId xmlns:r="http://schemas.openxmlformats.org/officeDocument/2006/relationships" id="260" r:id="Rd5c2e0684cd94987"/>
    <p:sldId xmlns:r="http://schemas.openxmlformats.org/officeDocument/2006/relationships" id="261" r:id="Rab03dcddc32f4c4e"/>
    <p:sldId xmlns:r="http://schemas.openxmlformats.org/officeDocument/2006/relationships" id="262" r:id="R1f5f83ddc82a43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f2765c5fc540a4" /><Relationship Type="http://schemas.openxmlformats.org/officeDocument/2006/relationships/slide" Target="/ppt/slides/slide1.xml" Id="R750ae671e8284ec7" /><Relationship Type="http://schemas.openxmlformats.org/officeDocument/2006/relationships/slide" Target="/ppt/slides/slide2.xml" Id="Rd391f125aea64d29" /><Relationship Type="http://schemas.openxmlformats.org/officeDocument/2006/relationships/slide" Target="/ppt/slides/slide3.xml" Id="R2c418c7b82e849ff" /><Relationship Type="http://schemas.openxmlformats.org/officeDocument/2006/relationships/slide" Target="/ppt/slides/slide4.xml" Id="R7ba78d39923c4131" /><Relationship Type="http://schemas.openxmlformats.org/officeDocument/2006/relationships/slide" Target="/ppt/slides/slide5.xml" Id="Rd5c2e0684cd94987" /><Relationship Type="http://schemas.openxmlformats.org/officeDocument/2006/relationships/slide" Target="/ppt/slides/slide6.xml" Id="Rab03dcddc32f4c4e" /><Relationship Type="http://schemas.openxmlformats.org/officeDocument/2006/relationships/slide" Target="/ppt/slides/slide7.xml" Id="R1f5f83ddc82a43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6b3ce17484b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785509936496e" /><Relationship Type="http://schemas.openxmlformats.org/officeDocument/2006/relationships/theme" Target="/ppt/slideMasters/theme/theme1.xml" Id="R6a9b7877af1c43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f78550993649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3434200284b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a2d07fdbe47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8bede352445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17f3e3a5e49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eabda83f045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e6f10c49e4d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f628adf944d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 BYGG AS ble etablert [år] og holder til i Melsomvik.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11 512 008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412 972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322 848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6 602 389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Vadumveien vest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3159 Melsomvik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913 801 547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