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3abb0303ff4c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12b36bde6e4de5"/>
  </p:sldMasterIdLst>
  <p:sldIdLst>
    <p:sldId xmlns:r="http://schemas.openxmlformats.org/officeDocument/2006/relationships" id="256" r:id="R44f14831ac094bbd"/>
    <p:sldId xmlns:r="http://schemas.openxmlformats.org/officeDocument/2006/relationships" id="257" r:id="Ra72658711cc94528"/>
    <p:sldId xmlns:r="http://schemas.openxmlformats.org/officeDocument/2006/relationships" id="258" r:id="Re6177af78b374ecc"/>
    <p:sldId xmlns:r="http://schemas.openxmlformats.org/officeDocument/2006/relationships" id="259" r:id="R78139b91b93e40eb"/>
    <p:sldId xmlns:r="http://schemas.openxmlformats.org/officeDocument/2006/relationships" id="260" r:id="Re004f477a91b4edd"/>
    <p:sldId xmlns:r="http://schemas.openxmlformats.org/officeDocument/2006/relationships" id="261" r:id="R96ff429db5244c1f"/>
    <p:sldId xmlns:r="http://schemas.openxmlformats.org/officeDocument/2006/relationships" id="262" r:id="R40d7d922cdfd4d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12b36bde6e4de5" /><Relationship Type="http://schemas.openxmlformats.org/officeDocument/2006/relationships/slide" Target="/ppt/slides/slide1.xml" Id="R44f14831ac094bbd" /><Relationship Type="http://schemas.openxmlformats.org/officeDocument/2006/relationships/slide" Target="/ppt/slides/slide2.xml" Id="Ra72658711cc94528" /><Relationship Type="http://schemas.openxmlformats.org/officeDocument/2006/relationships/slide" Target="/ppt/slides/slide3.xml" Id="Re6177af78b374ecc" /><Relationship Type="http://schemas.openxmlformats.org/officeDocument/2006/relationships/slide" Target="/ppt/slides/slide4.xml" Id="R78139b91b93e40eb" /><Relationship Type="http://schemas.openxmlformats.org/officeDocument/2006/relationships/slide" Target="/ppt/slides/slide5.xml" Id="Re004f477a91b4edd" /><Relationship Type="http://schemas.openxmlformats.org/officeDocument/2006/relationships/slide" Target="/ppt/slides/slide6.xml" Id="R96ff429db5244c1f" /><Relationship Type="http://schemas.openxmlformats.org/officeDocument/2006/relationships/slide" Target="/ppt/slides/slide7.xml" Id="R40d7d922cdfd4d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12bc535d3a4f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3ea0a1411445d" /><Relationship Type="http://schemas.openxmlformats.org/officeDocument/2006/relationships/theme" Target="/ppt/slideMasters/theme/theme1.xml" Id="R3fdc9465014d47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d3ea0a141144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4f1e2b18543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9dbd6cf9d42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a5e67b60442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ea8b0ad1647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838354ba743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f7016ebc94f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a66ae390347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KUNSTKOMPETANSE / ART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KUNSTKOMPETANSE / ART ADVISORY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521 608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262 479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272 094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1 825 148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2 082 689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SØRLIE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Ullevålsveien 47B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nsorlie@gmail.com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913 868 021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