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1108cff82b4f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62e6a6d5c849a6"/>
  </p:sldMasterIdLst>
  <p:sldIdLst>
    <p:sldId xmlns:r="http://schemas.openxmlformats.org/officeDocument/2006/relationships" id="256" r:id="Rd129bfc4aa0a485e"/>
    <p:sldId xmlns:r="http://schemas.openxmlformats.org/officeDocument/2006/relationships" id="257" r:id="R7e51d708cb2b4fe0"/>
    <p:sldId xmlns:r="http://schemas.openxmlformats.org/officeDocument/2006/relationships" id="258" r:id="R4d8f05cfd8d94c96"/>
    <p:sldId xmlns:r="http://schemas.openxmlformats.org/officeDocument/2006/relationships" id="259" r:id="R729d087bd3104e45"/>
    <p:sldId xmlns:r="http://schemas.openxmlformats.org/officeDocument/2006/relationships" id="260" r:id="R94a79b44d7ce443c"/>
    <p:sldId xmlns:r="http://schemas.openxmlformats.org/officeDocument/2006/relationships" id="261" r:id="R0ecef6d608b840a6"/>
    <p:sldId xmlns:r="http://schemas.openxmlformats.org/officeDocument/2006/relationships" id="262" r:id="R8f0852035c6a4d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62e6a6d5c849a6" /><Relationship Type="http://schemas.openxmlformats.org/officeDocument/2006/relationships/slide" Target="/ppt/slides/slide1.xml" Id="Rd129bfc4aa0a485e" /><Relationship Type="http://schemas.openxmlformats.org/officeDocument/2006/relationships/slide" Target="/ppt/slides/slide2.xml" Id="R7e51d708cb2b4fe0" /><Relationship Type="http://schemas.openxmlformats.org/officeDocument/2006/relationships/slide" Target="/ppt/slides/slide3.xml" Id="R4d8f05cfd8d94c96" /><Relationship Type="http://schemas.openxmlformats.org/officeDocument/2006/relationships/slide" Target="/ppt/slides/slide4.xml" Id="R729d087bd3104e45" /><Relationship Type="http://schemas.openxmlformats.org/officeDocument/2006/relationships/slide" Target="/ppt/slides/slide5.xml" Id="R94a79b44d7ce443c" /><Relationship Type="http://schemas.openxmlformats.org/officeDocument/2006/relationships/slide" Target="/ppt/slides/slide6.xml" Id="R0ecef6d608b840a6" /><Relationship Type="http://schemas.openxmlformats.org/officeDocument/2006/relationships/slide" Target="/ppt/slides/slide7.xml" Id="R8f0852035c6a4d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aa263b0b5d43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cb75f1ee6409f" /><Relationship Type="http://schemas.openxmlformats.org/officeDocument/2006/relationships/theme" Target="/ppt/slideMasters/theme/theme1.xml" Id="R8ae5ba1da7e844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bcb75f1ee640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b7cf0b69040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4e3497d4e41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a459a965542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c662ac1a240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70fbfa92346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e012701aa45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f5eb96f8154b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NIMLAS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NIMLAS NORWAY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65 125 288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−17 937 926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37 995 915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805 146 233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2 270 681 793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KONSTEL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Kjellstadveien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913 951 069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