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6364dab084d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5711731ec4fbf"/>
  </p:sldMasterIdLst>
  <p:sldIdLst>
    <p:sldId xmlns:r="http://schemas.openxmlformats.org/officeDocument/2006/relationships" id="256" r:id="Rf7c988093c4d4001"/>
    <p:sldId xmlns:r="http://schemas.openxmlformats.org/officeDocument/2006/relationships" id="257" r:id="Re2685fd52ca74f49"/>
    <p:sldId xmlns:r="http://schemas.openxmlformats.org/officeDocument/2006/relationships" id="258" r:id="Rc30b28a86aa348d2"/>
    <p:sldId xmlns:r="http://schemas.openxmlformats.org/officeDocument/2006/relationships" id="259" r:id="Rfd1d348586fb4d6f"/>
    <p:sldId xmlns:r="http://schemas.openxmlformats.org/officeDocument/2006/relationships" id="260" r:id="R7ca0769323294437"/>
    <p:sldId xmlns:r="http://schemas.openxmlformats.org/officeDocument/2006/relationships" id="261" r:id="Re4a8032c5e154907"/>
    <p:sldId xmlns:r="http://schemas.openxmlformats.org/officeDocument/2006/relationships" id="262" r:id="R66c32ec59e3e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5711731ec4fbf" /><Relationship Type="http://schemas.openxmlformats.org/officeDocument/2006/relationships/slide" Target="/ppt/slides/slide1.xml" Id="Rf7c988093c4d4001" /><Relationship Type="http://schemas.openxmlformats.org/officeDocument/2006/relationships/slide" Target="/ppt/slides/slide2.xml" Id="Re2685fd52ca74f49" /><Relationship Type="http://schemas.openxmlformats.org/officeDocument/2006/relationships/slide" Target="/ppt/slides/slide3.xml" Id="Rc30b28a86aa348d2" /><Relationship Type="http://schemas.openxmlformats.org/officeDocument/2006/relationships/slide" Target="/ppt/slides/slide4.xml" Id="Rfd1d348586fb4d6f" /><Relationship Type="http://schemas.openxmlformats.org/officeDocument/2006/relationships/slide" Target="/ppt/slides/slide5.xml" Id="R7ca0769323294437" /><Relationship Type="http://schemas.openxmlformats.org/officeDocument/2006/relationships/slide" Target="/ppt/slides/slide6.xml" Id="Re4a8032c5e154907" /><Relationship Type="http://schemas.openxmlformats.org/officeDocument/2006/relationships/slide" Target="/ppt/slides/slide7.xml" Id="R66c32ec59e3e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3881a30e5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2ca4ebf4b428a" /><Relationship Type="http://schemas.openxmlformats.org/officeDocument/2006/relationships/theme" Target="/ppt/slideMasters/theme/theme1.xml" Id="R61cd410d5ad2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92ca4ebf4b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64ff1863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0d753cc84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19c1bd8fb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8a75d98b5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cf4de8a45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2e47e5aa0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17ae58d044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