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890db79f4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9859d93bb47ff"/>
  </p:sldMasterIdLst>
  <p:sldIdLst>
    <p:sldId xmlns:r="http://schemas.openxmlformats.org/officeDocument/2006/relationships" id="256" r:id="R93b747d5aa784bbb"/>
    <p:sldId xmlns:r="http://schemas.openxmlformats.org/officeDocument/2006/relationships" id="257" r:id="R653c4693ca7e492b"/>
    <p:sldId xmlns:r="http://schemas.openxmlformats.org/officeDocument/2006/relationships" id="258" r:id="Raa7b06a8bc1b4646"/>
    <p:sldId xmlns:r="http://schemas.openxmlformats.org/officeDocument/2006/relationships" id="259" r:id="R7e9b61f12e2945b5"/>
    <p:sldId xmlns:r="http://schemas.openxmlformats.org/officeDocument/2006/relationships" id="260" r:id="Rf55390c155054bb4"/>
    <p:sldId xmlns:r="http://schemas.openxmlformats.org/officeDocument/2006/relationships" id="261" r:id="Rc4acb487415d4d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9859d93bb47ff" /><Relationship Type="http://schemas.openxmlformats.org/officeDocument/2006/relationships/slide" Target="/ppt/slides/slide1.xml" Id="R93b747d5aa784bbb" /><Relationship Type="http://schemas.openxmlformats.org/officeDocument/2006/relationships/slide" Target="/ppt/slides/slide2.xml" Id="R653c4693ca7e492b" /><Relationship Type="http://schemas.openxmlformats.org/officeDocument/2006/relationships/slide" Target="/ppt/slides/slide3.xml" Id="Raa7b06a8bc1b4646" /><Relationship Type="http://schemas.openxmlformats.org/officeDocument/2006/relationships/slide" Target="/ppt/slides/slide4.xml" Id="R7e9b61f12e2945b5" /><Relationship Type="http://schemas.openxmlformats.org/officeDocument/2006/relationships/slide" Target="/ppt/slides/slide5.xml" Id="Rf55390c155054bb4" /><Relationship Type="http://schemas.openxmlformats.org/officeDocument/2006/relationships/slide" Target="/ppt/slides/slide6.xml" Id="Rc4acb487415d4d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7edd644c7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72c55af2a42c8" /><Relationship Type="http://schemas.openxmlformats.org/officeDocument/2006/relationships/theme" Target="/ppt/slideMasters/theme/theme1.xml" Id="R5351f48f1a3c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72c55af2a42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7ba8a5c1e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466529553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761db9c248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8f375e65e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1fc23da08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b771446e6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