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1e6a912224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9c85ac6f84484"/>
  </p:sldMasterIdLst>
  <p:sldIdLst>
    <p:sldId xmlns:r="http://schemas.openxmlformats.org/officeDocument/2006/relationships" id="256" r:id="R53f05683710b4da1"/>
    <p:sldId xmlns:r="http://schemas.openxmlformats.org/officeDocument/2006/relationships" id="257" r:id="R5084d0eeaf824851"/>
    <p:sldId xmlns:r="http://schemas.openxmlformats.org/officeDocument/2006/relationships" id="258" r:id="R87bcc2ff512b4074"/>
    <p:sldId xmlns:r="http://schemas.openxmlformats.org/officeDocument/2006/relationships" id="259" r:id="Rdf17072b2452467c"/>
    <p:sldId xmlns:r="http://schemas.openxmlformats.org/officeDocument/2006/relationships" id="260" r:id="R32dd2ff2191745d9"/>
    <p:sldId xmlns:r="http://schemas.openxmlformats.org/officeDocument/2006/relationships" id="261" r:id="R2a2b048c76cb466f"/>
    <p:sldId xmlns:r="http://schemas.openxmlformats.org/officeDocument/2006/relationships" id="262" r:id="R4fb81ce514bc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9c85ac6f84484" /><Relationship Type="http://schemas.openxmlformats.org/officeDocument/2006/relationships/slide" Target="/ppt/slides/slide1.xml" Id="R53f05683710b4da1" /><Relationship Type="http://schemas.openxmlformats.org/officeDocument/2006/relationships/slide" Target="/ppt/slides/slide2.xml" Id="R5084d0eeaf824851" /><Relationship Type="http://schemas.openxmlformats.org/officeDocument/2006/relationships/slide" Target="/ppt/slides/slide3.xml" Id="R87bcc2ff512b4074" /><Relationship Type="http://schemas.openxmlformats.org/officeDocument/2006/relationships/slide" Target="/ppt/slides/slide4.xml" Id="Rdf17072b2452467c" /><Relationship Type="http://schemas.openxmlformats.org/officeDocument/2006/relationships/slide" Target="/ppt/slides/slide5.xml" Id="R32dd2ff2191745d9" /><Relationship Type="http://schemas.openxmlformats.org/officeDocument/2006/relationships/slide" Target="/ppt/slides/slide6.xml" Id="R2a2b048c76cb466f" /><Relationship Type="http://schemas.openxmlformats.org/officeDocument/2006/relationships/slide" Target="/ppt/slides/slide7.xml" Id="R4fb81ce514bc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684246391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1a023feb74a6d" /><Relationship Type="http://schemas.openxmlformats.org/officeDocument/2006/relationships/theme" Target="/ppt/slideMasters/theme/theme1.xml" Id="Raf81e4ddd172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51a023feb7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c2adc8586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5781d49a2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1f3a2f93544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e37477e7b45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c3c53e62b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a637aa79843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b0f6c8e97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