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9431bf946c42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246e4c7944697"/>
  </p:sldMasterIdLst>
  <p:sldIdLst>
    <p:sldId xmlns:r="http://schemas.openxmlformats.org/officeDocument/2006/relationships" id="256" r:id="Rc8dd6a7719a14b0c"/>
    <p:sldId xmlns:r="http://schemas.openxmlformats.org/officeDocument/2006/relationships" id="257" r:id="R778915b1ce8644a9"/>
    <p:sldId xmlns:r="http://schemas.openxmlformats.org/officeDocument/2006/relationships" id="258" r:id="Rb6e6676eb79346dc"/>
    <p:sldId xmlns:r="http://schemas.openxmlformats.org/officeDocument/2006/relationships" id="259" r:id="R0a7d4c2953064c52"/>
    <p:sldId xmlns:r="http://schemas.openxmlformats.org/officeDocument/2006/relationships" id="260" r:id="Rf9a20c140091457d"/>
    <p:sldId xmlns:r="http://schemas.openxmlformats.org/officeDocument/2006/relationships" id="261" r:id="Ra89091461a394881"/>
    <p:sldId xmlns:r="http://schemas.openxmlformats.org/officeDocument/2006/relationships" id="262" r:id="R958e85e67fcb46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246e4c7944697" /><Relationship Type="http://schemas.openxmlformats.org/officeDocument/2006/relationships/slide" Target="/ppt/slides/slide1.xml" Id="Rc8dd6a7719a14b0c" /><Relationship Type="http://schemas.openxmlformats.org/officeDocument/2006/relationships/slide" Target="/ppt/slides/slide2.xml" Id="R778915b1ce8644a9" /><Relationship Type="http://schemas.openxmlformats.org/officeDocument/2006/relationships/slide" Target="/ppt/slides/slide3.xml" Id="Rb6e6676eb79346dc" /><Relationship Type="http://schemas.openxmlformats.org/officeDocument/2006/relationships/slide" Target="/ppt/slides/slide4.xml" Id="R0a7d4c2953064c52" /><Relationship Type="http://schemas.openxmlformats.org/officeDocument/2006/relationships/slide" Target="/ppt/slides/slide5.xml" Id="Rf9a20c140091457d" /><Relationship Type="http://schemas.openxmlformats.org/officeDocument/2006/relationships/slide" Target="/ppt/slides/slide6.xml" Id="Ra89091461a394881" /><Relationship Type="http://schemas.openxmlformats.org/officeDocument/2006/relationships/slide" Target="/ppt/slides/slide7.xml" Id="R958e85e67fcb46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68b26b99b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206b12ef649e3" /><Relationship Type="http://schemas.openxmlformats.org/officeDocument/2006/relationships/theme" Target="/ppt/slideMasters/theme/theme1.xml" Id="R878d4622aa8f40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206b12ef649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17fe81b0547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4fb6b402d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424b9303144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4733e453c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f2837d817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7aa4449834f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63deefe6545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BENKI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56 315 834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8 440 159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6 776 077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22 820 106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