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bb0fdfec0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a909a2ed94c59"/>
  </p:sldMasterIdLst>
  <p:sldIdLst>
    <p:sldId xmlns:r="http://schemas.openxmlformats.org/officeDocument/2006/relationships" id="256" r:id="R14d7abbdd71f481d"/>
    <p:sldId xmlns:r="http://schemas.openxmlformats.org/officeDocument/2006/relationships" id="257" r:id="R0e1628984c7d49fb"/>
    <p:sldId xmlns:r="http://schemas.openxmlformats.org/officeDocument/2006/relationships" id="258" r:id="R1147af394a714baf"/>
    <p:sldId xmlns:r="http://schemas.openxmlformats.org/officeDocument/2006/relationships" id="259" r:id="R0b385572312e49fc"/>
    <p:sldId xmlns:r="http://schemas.openxmlformats.org/officeDocument/2006/relationships" id="260" r:id="R4ec36349aa044f69"/>
    <p:sldId xmlns:r="http://schemas.openxmlformats.org/officeDocument/2006/relationships" id="261" r:id="R0afbe139bd3241ae"/>
    <p:sldId xmlns:r="http://schemas.openxmlformats.org/officeDocument/2006/relationships" id="262" r:id="R08147d420c484e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a909a2ed94c59" /><Relationship Type="http://schemas.openxmlformats.org/officeDocument/2006/relationships/slide" Target="/ppt/slides/slide1.xml" Id="R14d7abbdd71f481d" /><Relationship Type="http://schemas.openxmlformats.org/officeDocument/2006/relationships/slide" Target="/ppt/slides/slide2.xml" Id="R0e1628984c7d49fb" /><Relationship Type="http://schemas.openxmlformats.org/officeDocument/2006/relationships/slide" Target="/ppt/slides/slide3.xml" Id="R1147af394a714baf" /><Relationship Type="http://schemas.openxmlformats.org/officeDocument/2006/relationships/slide" Target="/ppt/slides/slide4.xml" Id="R0b385572312e49fc" /><Relationship Type="http://schemas.openxmlformats.org/officeDocument/2006/relationships/slide" Target="/ppt/slides/slide5.xml" Id="R4ec36349aa044f69" /><Relationship Type="http://schemas.openxmlformats.org/officeDocument/2006/relationships/slide" Target="/ppt/slides/slide6.xml" Id="R0afbe139bd3241ae" /><Relationship Type="http://schemas.openxmlformats.org/officeDocument/2006/relationships/slide" Target="/ppt/slides/slide7.xml" Id="R08147d420c484e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9b64b3685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4a20bb924d38" /><Relationship Type="http://schemas.openxmlformats.org/officeDocument/2006/relationships/theme" Target="/ppt/slideMasters/theme/theme1.xml" Id="R3a1567b0ae19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c4a20bb924d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b9c5d0696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62af4278e46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b918ba44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7941e11dd44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063eea4744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4882136d44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2976f0baa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