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bd3377dc7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e4f579deb34e8e"/>
  </p:sldMasterIdLst>
  <p:sldIdLst>
    <p:sldId xmlns:r="http://schemas.openxmlformats.org/officeDocument/2006/relationships" id="256" r:id="R10d02a8ec6104617"/>
    <p:sldId xmlns:r="http://schemas.openxmlformats.org/officeDocument/2006/relationships" id="257" r:id="R0cdbb030e9aa45e5"/>
    <p:sldId xmlns:r="http://schemas.openxmlformats.org/officeDocument/2006/relationships" id="258" r:id="R3f1fd439c5a44b03"/>
    <p:sldId xmlns:r="http://schemas.openxmlformats.org/officeDocument/2006/relationships" id="259" r:id="Rda9211accb354d2f"/>
    <p:sldId xmlns:r="http://schemas.openxmlformats.org/officeDocument/2006/relationships" id="260" r:id="Rf937025ccb154ae9"/>
    <p:sldId xmlns:r="http://schemas.openxmlformats.org/officeDocument/2006/relationships" id="261" r:id="R76e1f54042854f52"/>
    <p:sldId xmlns:r="http://schemas.openxmlformats.org/officeDocument/2006/relationships" id="262" r:id="R4989df756759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e4f579deb34e8e" /><Relationship Type="http://schemas.openxmlformats.org/officeDocument/2006/relationships/slide" Target="/ppt/slides/slide1.xml" Id="R10d02a8ec6104617" /><Relationship Type="http://schemas.openxmlformats.org/officeDocument/2006/relationships/slide" Target="/ppt/slides/slide2.xml" Id="R0cdbb030e9aa45e5" /><Relationship Type="http://schemas.openxmlformats.org/officeDocument/2006/relationships/slide" Target="/ppt/slides/slide3.xml" Id="R3f1fd439c5a44b03" /><Relationship Type="http://schemas.openxmlformats.org/officeDocument/2006/relationships/slide" Target="/ppt/slides/slide4.xml" Id="Rda9211accb354d2f" /><Relationship Type="http://schemas.openxmlformats.org/officeDocument/2006/relationships/slide" Target="/ppt/slides/slide5.xml" Id="Rf937025ccb154ae9" /><Relationship Type="http://schemas.openxmlformats.org/officeDocument/2006/relationships/slide" Target="/ppt/slides/slide6.xml" Id="R76e1f54042854f52" /><Relationship Type="http://schemas.openxmlformats.org/officeDocument/2006/relationships/slide" Target="/ppt/slides/slide7.xml" Id="R4989df756759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175652b6c47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6e4c5a584523" /><Relationship Type="http://schemas.openxmlformats.org/officeDocument/2006/relationships/theme" Target="/ppt/slideMasters/theme/theme1.xml" Id="R2d32c62f07b3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e6e4c5a5845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7b94dd878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c1de6935f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52683147642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dff0984fb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3ced046a84e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8301113b9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3e4825802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