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812c912d7a4c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64f898b7234617"/>
  </p:sldMasterIdLst>
  <p:sldIdLst>
    <p:sldId xmlns:r="http://schemas.openxmlformats.org/officeDocument/2006/relationships" id="256" r:id="R581daa73988b4e8c"/>
    <p:sldId xmlns:r="http://schemas.openxmlformats.org/officeDocument/2006/relationships" id="257" r:id="Rb87eef111df349f1"/>
    <p:sldId xmlns:r="http://schemas.openxmlformats.org/officeDocument/2006/relationships" id="258" r:id="R0f4245da758b4095"/>
    <p:sldId xmlns:r="http://schemas.openxmlformats.org/officeDocument/2006/relationships" id="259" r:id="R680929017a344d06"/>
    <p:sldId xmlns:r="http://schemas.openxmlformats.org/officeDocument/2006/relationships" id="260" r:id="R03235a83dcb74c3c"/>
    <p:sldId xmlns:r="http://schemas.openxmlformats.org/officeDocument/2006/relationships" id="261" r:id="R4d210078ac0d4dae"/>
    <p:sldId xmlns:r="http://schemas.openxmlformats.org/officeDocument/2006/relationships" id="262" r:id="R78279c919b7f46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64f898b7234617" /><Relationship Type="http://schemas.openxmlformats.org/officeDocument/2006/relationships/slide" Target="/ppt/slides/slide1.xml" Id="R581daa73988b4e8c" /><Relationship Type="http://schemas.openxmlformats.org/officeDocument/2006/relationships/slide" Target="/ppt/slides/slide2.xml" Id="Rb87eef111df349f1" /><Relationship Type="http://schemas.openxmlformats.org/officeDocument/2006/relationships/slide" Target="/ppt/slides/slide3.xml" Id="R0f4245da758b4095" /><Relationship Type="http://schemas.openxmlformats.org/officeDocument/2006/relationships/slide" Target="/ppt/slides/slide4.xml" Id="R680929017a344d06" /><Relationship Type="http://schemas.openxmlformats.org/officeDocument/2006/relationships/slide" Target="/ppt/slides/slide5.xml" Id="R03235a83dcb74c3c" /><Relationship Type="http://schemas.openxmlformats.org/officeDocument/2006/relationships/slide" Target="/ppt/slides/slide6.xml" Id="R4d210078ac0d4dae" /><Relationship Type="http://schemas.openxmlformats.org/officeDocument/2006/relationships/slide" Target="/ppt/slides/slide7.xml" Id="R78279c919b7f46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858ab9f1d24c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25c82c2530408c" /><Relationship Type="http://schemas.openxmlformats.org/officeDocument/2006/relationships/theme" Target="/ppt/slideMasters/theme/theme1.xml" Id="R740e7aff28404ff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925c82c2530408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d51d45ccf048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eecb07f6d941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6b82f3e4d74d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2895b681ee44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901783b69743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7304fc91204f4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de028cc0b84d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PREMIUM MARITIME FUND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PREMIUM MARITIME FUND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PREMIUM MARITIME FUND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PREMIUM MARITIME FUND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PREMIUM MARITIME FUND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PREMIUM MARITIME FUND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−3 677 156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17 298 021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3 756 087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3 861 047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PREMIUM MARITIME FUND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18,2 %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SKIPS AS TUDOR  –  12,0 %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KLAVENESS INVEST AS  –  11,0 %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FARVATN CAPITAL AS  –  8,8 %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CLIPPER  –  4,9 %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NORDPOLEN HOLDING AS  –  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PREMIUM MARITIME FUND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914 218 985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PREMIUM MARITIME FUND AS</a:t>
            </a:r>
          </a:p>
        </p:txBody>
      </p:sp>
    </p:spTree>
  </p:cSld>
  <p:clrMapOvr>
    <a:masterClrMapping xmlns:a="http://schemas.openxmlformats.org/drawingml/2006/main"/>
  </p:clrMapOvr>
</p:sld>
</file>