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3ce8a8d69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d44b23b264166"/>
  </p:sldMasterIdLst>
  <p:sldIdLst>
    <p:sldId xmlns:r="http://schemas.openxmlformats.org/officeDocument/2006/relationships" id="256" r:id="Ra4dba67c3d724d3d"/>
    <p:sldId xmlns:r="http://schemas.openxmlformats.org/officeDocument/2006/relationships" id="257" r:id="R24d1ab1cd2534640"/>
    <p:sldId xmlns:r="http://schemas.openxmlformats.org/officeDocument/2006/relationships" id="258" r:id="R367cb5d32d3147af"/>
    <p:sldId xmlns:r="http://schemas.openxmlformats.org/officeDocument/2006/relationships" id="259" r:id="Rc3071ccb329e4de7"/>
    <p:sldId xmlns:r="http://schemas.openxmlformats.org/officeDocument/2006/relationships" id="260" r:id="R865540ba091b46d7"/>
    <p:sldId xmlns:r="http://schemas.openxmlformats.org/officeDocument/2006/relationships" id="261" r:id="R0098fc483e6b4c74"/>
    <p:sldId xmlns:r="http://schemas.openxmlformats.org/officeDocument/2006/relationships" id="262" r:id="Ra072e2a9913a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d44b23b264166" /><Relationship Type="http://schemas.openxmlformats.org/officeDocument/2006/relationships/slide" Target="/ppt/slides/slide1.xml" Id="Ra4dba67c3d724d3d" /><Relationship Type="http://schemas.openxmlformats.org/officeDocument/2006/relationships/slide" Target="/ppt/slides/slide2.xml" Id="R24d1ab1cd2534640" /><Relationship Type="http://schemas.openxmlformats.org/officeDocument/2006/relationships/slide" Target="/ppt/slides/slide3.xml" Id="R367cb5d32d3147af" /><Relationship Type="http://schemas.openxmlformats.org/officeDocument/2006/relationships/slide" Target="/ppt/slides/slide4.xml" Id="Rc3071ccb329e4de7" /><Relationship Type="http://schemas.openxmlformats.org/officeDocument/2006/relationships/slide" Target="/ppt/slides/slide5.xml" Id="R865540ba091b46d7" /><Relationship Type="http://schemas.openxmlformats.org/officeDocument/2006/relationships/slide" Target="/ppt/slides/slide6.xml" Id="R0098fc483e6b4c74" /><Relationship Type="http://schemas.openxmlformats.org/officeDocument/2006/relationships/slide" Target="/ppt/slides/slide7.xml" Id="Ra072e2a9913a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2ef203473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7506802084cc7" /><Relationship Type="http://schemas.openxmlformats.org/officeDocument/2006/relationships/theme" Target="/ppt/slideMasters/theme/theme1.xml" Id="R027a4708f181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750680208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ae80091b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975585047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a6e46581e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22713b5ca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4a078e759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f25bd706e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4472f0ef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HOLDING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