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016433771a49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4394f4d3c04a0c"/>
  </p:sldMasterIdLst>
  <p:sldIdLst>
    <p:sldId xmlns:r="http://schemas.openxmlformats.org/officeDocument/2006/relationships" id="256" r:id="R3058e2887e4a4246"/>
    <p:sldId xmlns:r="http://schemas.openxmlformats.org/officeDocument/2006/relationships" id="257" r:id="R4e75d2a9c52d4dd7"/>
    <p:sldId xmlns:r="http://schemas.openxmlformats.org/officeDocument/2006/relationships" id="258" r:id="Ra96bedc8fbd84eeb"/>
    <p:sldId xmlns:r="http://schemas.openxmlformats.org/officeDocument/2006/relationships" id="259" r:id="R958d4dd8d5694c90"/>
    <p:sldId xmlns:r="http://schemas.openxmlformats.org/officeDocument/2006/relationships" id="260" r:id="R83a2f5d04a8f46c7"/>
    <p:sldId xmlns:r="http://schemas.openxmlformats.org/officeDocument/2006/relationships" id="261" r:id="Rcff39d000d464764"/>
    <p:sldId xmlns:r="http://schemas.openxmlformats.org/officeDocument/2006/relationships" id="262" r:id="R0e5303a42bf447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394f4d3c04a0c" /><Relationship Type="http://schemas.openxmlformats.org/officeDocument/2006/relationships/slide" Target="/ppt/slides/slide1.xml" Id="R3058e2887e4a4246" /><Relationship Type="http://schemas.openxmlformats.org/officeDocument/2006/relationships/slide" Target="/ppt/slides/slide2.xml" Id="R4e75d2a9c52d4dd7" /><Relationship Type="http://schemas.openxmlformats.org/officeDocument/2006/relationships/slide" Target="/ppt/slides/slide3.xml" Id="Ra96bedc8fbd84eeb" /><Relationship Type="http://schemas.openxmlformats.org/officeDocument/2006/relationships/slide" Target="/ppt/slides/slide4.xml" Id="R958d4dd8d5694c90" /><Relationship Type="http://schemas.openxmlformats.org/officeDocument/2006/relationships/slide" Target="/ppt/slides/slide5.xml" Id="R83a2f5d04a8f46c7" /><Relationship Type="http://schemas.openxmlformats.org/officeDocument/2006/relationships/slide" Target="/ppt/slides/slide6.xml" Id="Rcff39d000d464764" /><Relationship Type="http://schemas.openxmlformats.org/officeDocument/2006/relationships/slide" Target="/ppt/slides/slide7.xml" Id="R0e5303a42bf447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eec3f5918c4a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ac31643ba4fa0" /><Relationship Type="http://schemas.openxmlformats.org/officeDocument/2006/relationships/theme" Target="/ppt/slideMasters/theme/theme1.xml" Id="Rc1a4d74ba67f4a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7ac31643ba4f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787df2fcf4c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c1fd1b47f4e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c3e9691ef4d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b9ed1555b46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f53114c6944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f776c272741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ed3afa7014e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 OG RUUD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 OG RUUD VVS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165 838 350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926 681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14 679 833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36 877 360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INSTALCO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