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848cc93a034b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1a122fff4942f9"/>
  </p:sldMasterIdLst>
  <p:sldIdLst>
    <p:sldId xmlns:r="http://schemas.openxmlformats.org/officeDocument/2006/relationships" id="256" r:id="R4523fd4afabc4b4f"/>
    <p:sldId xmlns:r="http://schemas.openxmlformats.org/officeDocument/2006/relationships" id="257" r:id="R00d6b6fb0d204ffd"/>
    <p:sldId xmlns:r="http://schemas.openxmlformats.org/officeDocument/2006/relationships" id="258" r:id="Rdfd50e08fe0346ec"/>
    <p:sldId xmlns:r="http://schemas.openxmlformats.org/officeDocument/2006/relationships" id="259" r:id="R93b8daefbb9248f1"/>
    <p:sldId xmlns:r="http://schemas.openxmlformats.org/officeDocument/2006/relationships" id="260" r:id="Ra30e711d03f047dc"/>
    <p:sldId xmlns:r="http://schemas.openxmlformats.org/officeDocument/2006/relationships" id="261" r:id="Rd94560c6c8a84b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1a122fff4942f9" /><Relationship Type="http://schemas.openxmlformats.org/officeDocument/2006/relationships/slide" Target="/ppt/slides/slide1.xml" Id="R4523fd4afabc4b4f" /><Relationship Type="http://schemas.openxmlformats.org/officeDocument/2006/relationships/slide" Target="/ppt/slides/slide2.xml" Id="R00d6b6fb0d204ffd" /><Relationship Type="http://schemas.openxmlformats.org/officeDocument/2006/relationships/slide" Target="/ppt/slides/slide3.xml" Id="Rdfd50e08fe0346ec" /><Relationship Type="http://schemas.openxmlformats.org/officeDocument/2006/relationships/slide" Target="/ppt/slides/slide4.xml" Id="R93b8daefbb9248f1" /><Relationship Type="http://schemas.openxmlformats.org/officeDocument/2006/relationships/slide" Target="/ppt/slides/slide5.xml" Id="Ra30e711d03f047dc" /><Relationship Type="http://schemas.openxmlformats.org/officeDocument/2006/relationships/slide" Target="/ppt/slides/slide6.xml" Id="Rd94560c6c8a84b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69b33187c942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178dee9be41e9" /><Relationship Type="http://schemas.openxmlformats.org/officeDocument/2006/relationships/theme" Target="/ppt/slideMasters/theme/theme1.xml" Id="R47fd5b08adb34e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9178dee9be41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6741a235d44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e4896136c4c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a00abb26f48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45e894e5f40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b368dcc1f46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241611ac543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ÅL INKLUSIVE LARS SIGMUND TVEITO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 INKLUSIVE LARS SIGMUND TVEITO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710 192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616 218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616 116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125 459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Sundrevegen 122C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914 737 745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