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e34c17d62845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590d50d8944b84"/>
  </p:sldMasterIdLst>
  <p:sldIdLst>
    <p:sldId xmlns:r="http://schemas.openxmlformats.org/officeDocument/2006/relationships" id="256" r:id="R8fad8201193c42cb"/>
    <p:sldId xmlns:r="http://schemas.openxmlformats.org/officeDocument/2006/relationships" id="257" r:id="R2dfda20c8147475b"/>
    <p:sldId xmlns:r="http://schemas.openxmlformats.org/officeDocument/2006/relationships" id="258" r:id="R4bf8320428cf4cf9"/>
    <p:sldId xmlns:r="http://schemas.openxmlformats.org/officeDocument/2006/relationships" id="259" r:id="R386f2473f5fe420c"/>
    <p:sldId xmlns:r="http://schemas.openxmlformats.org/officeDocument/2006/relationships" id="260" r:id="R47dbe6375bbe434b"/>
    <p:sldId xmlns:r="http://schemas.openxmlformats.org/officeDocument/2006/relationships" id="261" r:id="Rf91806b6faae4a97"/>
    <p:sldId xmlns:r="http://schemas.openxmlformats.org/officeDocument/2006/relationships" id="262" r:id="R596e090af08047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590d50d8944b84" /><Relationship Type="http://schemas.openxmlformats.org/officeDocument/2006/relationships/slide" Target="/ppt/slides/slide1.xml" Id="R8fad8201193c42cb" /><Relationship Type="http://schemas.openxmlformats.org/officeDocument/2006/relationships/slide" Target="/ppt/slides/slide2.xml" Id="R2dfda20c8147475b" /><Relationship Type="http://schemas.openxmlformats.org/officeDocument/2006/relationships/slide" Target="/ppt/slides/slide3.xml" Id="R4bf8320428cf4cf9" /><Relationship Type="http://schemas.openxmlformats.org/officeDocument/2006/relationships/slide" Target="/ppt/slides/slide4.xml" Id="R386f2473f5fe420c" /><Relationship Type="http://schemas.openxmlformats.org/officeDocument/2006/relationships/slide" Target="/ppt/slides/slide5.xml" Id="R47dbe6375bbe434b" /><Relationship Type="http://schemas.openxmlformats.org/officeDocument/2006/relationships/slide" Target="/ppt/slides/slide6.xml" Id="Rf91806b6faae4a97" /><Relationship Type="http://schemas.openxmlformats.org/officeDocument/2006/relationships/slide" Target="/ppt/slides/slide7.xml" Id="R596e090af08047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db8d2fdc9947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209f8d2cd49d1" /><Relationship Type="http://schemas.openxmlformats.org/officeDocument/2006/relationships/theme" Target="/ppt/slideMasters/theme/theme1.xml" Id="R7849d286e7c248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8209f8d2cd49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2fc56e20b4b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1a1aa7bb04b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9b56b8edc48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89d0f1fe742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97bad52694a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8c6ea64f149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2fb8e3bd849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PESOM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2 501 050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PER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phe@okonomistyring.no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