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df06e05f3949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38a71533f64bf8"/>
  </p:sldMasterIdLst>
  <p:sldIdLst>
    <p:sldId xmlns:r="http://schemas.openxmlformats.org/officeDocument/2006/relationships" id="256" r:id="Re322060e8228485a"/>
    <p:sldId xmlns:r="http://schemas.openxmlformats.org/officeDocument/2006/relationships" id="257" r:id="R5671497ee759496b"/>
    <p:sldId xmlns:r="http://schemas.openxmlformats.org/officeDocument/2006/relationships" id="258" r:id="R276079702b914edc"/>
    <p:sldId xmlns:r="http://schemas.openxmlformats.org/officeDocument/2006/relationships" id="259" r:id="Rb672ee76f40d42b8"/>
    <p:sldId xmlns:r="http://schemas.openxmlformats.org/officeDocument/2006/relationships" id="260" r:id="R6aaa8342a3544ad3"/>
    <p:sldId xmlns:r="http://schemas.openxmlformats.org/officeDocument/2006/relationships" id="261" r:id="Rc4644e581ef140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8a71533f64bf8" /><Relationship Type="http://schemas.openxmlformats.org/officeDocument/2006/relationships/slide" Target="/ppt/slides/slide1.xml" Id="Re322060e8228485a" /><Relationship Type="http://schemas.openxmlformats.org/officeDocument/2006/relationships/slide" Target="/ppt/slides/slide2.xml" Id="R5671497ee759496b" /><Relationship Type="http://schemas.openxmlformats.org/officeDocument/2006/relationships/slide" Target="/ppt/slides/slide3.xml" Id="R276079702b914edc" /><Relationship Type="http://schemas.openxmlformats.org/officeDocument/2006/relationships/slide" Target="/ppt/slides/slide4.xml" Id="Rb672ee76f40d42b8" /><Relationship Type="http://schemas.openxmlformats.org/officeDocument/2006/relationships/slide" Target="/ppt/slides/slide5.xml" Id="R6aaa8342a3544ad3" /><Relationship Type="http://schemas.openxmlformats.org/officeDocument/2006/relationships/slide" Target="/ppt/slides/slide6.xml" Id="Rc4644e581ef140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c855dd588e47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54cad441a4efa" /><Relationship Type="http://schemas.openxmlformats.org/officeDocument/2006/relationships/theme" Target="/ppt/slideMasters/theme/theme1.xml" Id="R34a33d426d2746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c54cad441a4e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3eb3ffbcd46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0e3ea1f414c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ab1c1f55148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fca8389bf48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b0b6fe20845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edf05bfcd42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JAKOBSEN REGNSKAP ARS.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REGNSKAP ARS. DA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3 756 046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548 957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1 759 457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2 318 096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rolf@jakobsenregnskap.no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