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ed01ad027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3e0e090d24a01"/>
  </p:sldMasterIdLst>
  <p:sldIdLst>
    <p:sldId xmlns:r="http://schemas.openxmlformats.org/officeDocument/2006/relationships" id="256" r:id="Rfa67b5661c39482a"/>
    <p:sldId xmlns:r="http://schemas.openxmlformats.org/officeDocument/2006/relationships" id="257" r:id="Rc482c7a29daf4509"/>
    <p:sldId xmlns:r="http://schemas.openxmlformats.org/officeDocument/2006/relationships" id="258" r:id="Rab40d618845248b7"/>
    <p:sldId xmlns:r="http://schemas.openxmlformats.org/officeDocument/2006/relationships" id="259" r:id="R2a4d895cec92463e"/>
    <p:sldId xmlns:r="http://schemas.openxmlformats.org/officeDocument/2006/relationships" id="260" r:id="Rd0079e3e289c4fa6"/>
    <p:sldId xmlns:r="http://schemas.openxmlformats.org/officeDocument/2006/relationships" id="261" r:id="Ra1ee96605d8442d0"/>
    <p:sldId xmlns:r="http://schemas.openxmlformats.org/officeDocument/2006/relationships" id="262" r:id="R55cdb2825208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3e0e090d24a01" /><Relationship Type="http://schemas.openxmlformats.org/officeDocument/2006/relationships/slide" Target="/ppt/slides/slide1.xml" Id="Rfa67b5661c39482a" /><Relationship Type="http://schemas.openxmlformats.org/officeDocument/2006/relationships/slide" Target="/ppt/slides/slide2.xml" Id="Rc482c7a29daf4509" /><Relationship Type="http://schemas.openxmlformats.org/officeDocument/2006/relationships/slide" Target="/ppt/slides/slide3.xml" Id="Rab40d618845248b7" /><Relationship Type="http://schemas.openxmlformats.org/officeDocument/2006/relationships/slide" Target="/ppt/slides/slide4.xml" Id="R2a4d895cec92463e" /><Relationship Type="http://schemas.openxmlformats.org/officeDocument/2006/relationships/slide" Target="/ppt/slides/slide5.xml" Id="Rd0079e3e289c4fa6" /><Relationship Type="http://schemas.openxmlformats.org/officeDocument/2006/relationships/slide" Target="/ppt/slides/slide6.xml" Id="Ra1ee96605d8442d0" /><Relationship Type="http://schemas.openxmlformats.org/officeDocument/2006/relationships/slide" Target="/ppt/slides/slide7.xml" Id="R55cdb2825208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4cb798a4d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3ba03ecab43d5" /><Relationship Type="http://schemas.openxmlformats.org/officeDocument/2006/relationships/theme" Target="/ppt/slideMasters/theme/theme1.xml" Id="R23bb174f51e8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3ba03ecab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6afc604f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2989c9e77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8c2231dfd47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c02cb5a9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5cea3ea5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913f386ad4e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5faa410a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