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6c7a086bde44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d22e09740542d0"/>
  </p:sldMasterIdLst>
  <p:sldIdLst>
    <p:sldId xmlns:r="http://schemas.openxmlformats.org/officeDocument/2006/relationships" id="256" r:id="R246414281ec74280"/>
    <p:sldId xmlns:r="http://schemas.openxmlformats.org/officeDocument/2006/relationships" id="257" r:id="R9269334dcee944bd"/>
    <p:sldId xmlns:r="http://schemas.openxmlformats.org/officeDocument/2006/relationships" id="258" r:id="R8513ec1ee2f849d1"/>
    <p:sldId xmlns:r="http://schemas.openxmlformats.org/officeDocument/2006/relationships" id="259" r:id="R691c8060bb4443d8"/>
    <p:sldId xmlns:r="http://schemas.openxmlformats.org/officeDocument/2006/relationships" id="260" r:id="R633e5131bfff4b9e"/>
    <p:sldId xmlns:r="http://schemas.openxmlformats.org/officeDocument/2006/relationships" id="261" r:id="R04fc7e485b634b79"/>
    <p:sldId xmlns:r="http://schemas.openxmlformats.org/officeDocument/2006/relationships" id="262" r:id="R0de2dbc6662c44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22e09740542d0" /><Relationship Type="http://schemas.openxmlformats.org/officeDocument/2006/relationships/slide" Target="/ppt/slides/slide1.xml" Id="R246414281ec74280" /><Relationship Type="http://schemas.openxmlformats.org/officeDocument/2006/relationships/slide" Target="/ppt/slides/slide2.xml" Id="R9269334dcee944bd" /><Relationship Type="http://schemas.openxmlformats.org/officeDocument/2006/relationships/slide" Target="/ppt/slides/slide3.xml" Id="R8513ec1ee2f849d1" /><Relationship Type="http://schemas.openxmlformats.org/officeDocument/2006/relationships/slide" Target="/ppt/slides/slide4.xml" Id="R691c8060bb4443d8" /><Relationship Type="http://schemas.openxmlformats.org/officeDocument/2006/relationships/slide" Target="/ppt/slides/slide5.xml" Id="R633e5131bfff4b9e" /><Relationship Type="http://schemas.openxmlformats.org/officeDocument/2006/relationships/slide" Target="/ppt/slides/slide6.xml" Id="R04fc7e485b634b79" /><Relationship Type="http://schemas.openxmlformats.org/officeDocument/2006/relationships/slide" Target="/ppt/slides/slide7.xml" Id="R0de2dbc6662c44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81f88c04b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b5e97be3a4312" /><Relationship Type="http://schemas.openxmlformats.org/officeDocument/2006/relationships/theme" Target="/ppt/slideMasters/theme/theme1.xml" Id="Rc5310541c2af4e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b5e97be3a43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7e0a5602d47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8da7fb65b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afeab332f41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34985f98e47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59c77b4c546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0e9799bc746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d857c750449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