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b0fedadc6c4a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b460bc348f4143"/>
  </p:sldMasterIdLst>
  <p:sldIdLst>
    <p:sldId xmlns:r="http://schemas.openxmlformats.org/officeDocument/2006/relationships" id="256" r:id="R0120a423c9e944c5"/>
    <p:sldId xmlns:r="http://schemas.openxmlformats.org/officeDocument/2006/relationships" id="257" r:id="R07039a6bce8947d0"/>
    <p:sldId xmlns:r="http://schemas.openxmlformats.org/officeDocument/2006/relationships" id="258" r:id="R82e38ab19b0f4f2c"/>
    <p:sldId xmlns:r="http://schemas.openxmlformats.org/officeDocument/2006/relationships" id="259" r:id="R0fd6f531bd28416f"/>
    <p:sldId xmlns:r="http://schemas.openxmlformats.org/officeDocument/2006/relationships" id="260" r:id="Rdb17299c6c9b42a7"/>
    <p:sldId xmlns:r="http://schemas.openxmlformats.org/officeDocument/2006/relationships" id="261" r:id="Rfeaca247cbd84f80"/>
    <p:sldId xmlns:r="http://schemas.openxmlformats.org/officeDocument/2006/relationships" id="262" r:id="R5ca49b29b72a43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460bc348f4143" /><Relationship Type="http://schemas.openxmlformats.org/officeDocument/2006/relationships/slide" Target="/ppt/slides/slide1.xml" Id="R0120a423c9e944c5" /><Relationship Type="http://schemas.openxmlformats.org/officeDocument/2006/relationships/slide" Target="/ppt/slides/slide2.xml" Id="R07039a6bce8947d0" /><Relationship Type="http://schemas.openxmlformats.org/officeDocument/2006/relationships/slide" Target="/ppt/slides/slide3.xml" Id="R82e38ab19b0f4f2c" /><Relationship Type="http://schemas.openxmlformats.org/officeDocument/2006/relationships/slide" Target="/ppt/slides/slide4.xml" Id="R0fd6f531bd28416f" /><Relationship Type="http://schemas.openxmlformats.org/officeDocument/2006/relationships/slide" Target="/ppt/slides/slide5.xml" Id="Rdb17299c6c9b42a7" /><Relationship Type="http://schemas.openxmlformats.org/officeDocument/2006/relationships/slide" Target="/ppt/slides/slide6.xml" Id="Rfeaca247cbd84f80" /><Relationship Type="http://schemas.openxmlformats.org/officeDocument/2006/relationships/slide" Target="/ppt/slides/slide7.xml" Id="R5ca49b29b72a43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aea7c9c90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d84e921ec47af" /><Relationship Type="http://schemas.openxmlformats.org/officeDocument/2006/relationships/theme" Target="/ppt/slideMasters/theme/theme1.xml" Id="R2584c0d4ba01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d84e921ec47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d254887b246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24454699243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ec3f8041a4f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06335427d4b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821d6de634b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2236712af43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45e0dd31c48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VVS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VVS RÅDGIVNING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5 205 008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5 218 084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BAKKAN GISLE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Stokkanvegen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gisle.bakkan@gmail.com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